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E3E3B-0D74-43CE-BD10-EBEE5A3F0FB1}" v="1" dt="2025-01-27T09:30:3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D6AE3E3B-0D74-43CE-BD10-EBEE5A3F0FB1}"/>
    <pc:docChg chg="modSld">
      <pc:chgData name="Zoë Tunstall" userId="e0a72786-713a-4df2-bb92-da82a6ab9fc3" providerId="ADAL" clId="{D6AE3E3B-0D74-43CE-BD10-EBEE5A3F0FB1}" dt="2025-01-27T09:30:38.811" v="0"/>
      <pc:docMkLst>
        <pc:docMk/>
      </pc:docMkLst>
      <pc:sldChg chg="modSp">
        <pc:chgData name="Zoë Tunstall" userId="e0a72786-713a-4df2-bb92-da82a6ab9fc3" providerId="ADAL" clId="{D6AE3E3B-0D74-43CE-BD10-EBEE5A3F0FB1}" dt="2025-01-27T09:30:38.811" v="0"/>
        <pc:sldMkLst>
          <pc:docMk/>
          <pc:sldMk cId="184395351" sldId="257"/>
        </pc:sldMkLst>
        <pc:picChg chg="mod">
          <ac:chgData name="Zoë Tunstall" userId="e0a72786-713a-4df2-bb92-da82a6ab9fc3" providerId="ADAL" clId="{D6AE3E3B-0D74-43CE-BD10-EBEE5A3F0FB1}" dt="2025-01-27T09:30:38.811" v="0"/>
          <ac:picMkLst>
            <pc:docMk/>
            <pc:sldMk cId="184395351" sldId="257"/>
            <ac:picMk id="3" creationId="{AABE0912-E377-7088-5A8C-3E67E2FEBF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9040-F785-A9C3-45F4-C032BA5C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02820-58D3-16D4-56C2-5C3CA297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AAE9-57F7-415D-9105-82F7399D17F1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94B48-5731-BE6A-B09E-3A072ADA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3FB79-588E-7967-EB32-5703B7BF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5A64-A703-4135-9E9B-5DFB8F700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7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E6048-B6B2-FC0D-7129-42A96B0C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E19C-31F4-581A-5A59-F18A3876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EE8B-3D1E-8CD0-D24F-B28E02347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DAAE9-57F7-415D-9105-82F7399D17F1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C3EF-500E-1419-359F-284FFCC51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3B469-3C5B-DA1C-47CF-315FC0AB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B5A64-A703-4135-9E9B-5DFB8F700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gjbhFniUwT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B1EB6D-41D3-741E-D543-90C47779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F7C7B-A575-854D-6531-E7B5EDBD8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31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9E4284-040F-59AB-BF4C-C105162F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ABE0912-E377-7088-5A8C-3E67E2FEBF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3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9C667-D6FC-1062-4351-4CA2C461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8E69B-9CC4-0AA3-E065-92DFFEF3C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774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6B2DE-00BE-C56C-0561-56AAAD00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61DD4-C63D-4246-5DC2-6F26FDA48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0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ACE9B6-93D2-656A-A145-F6768576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49789-7418-3736-1856-4AE3C1066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23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A77B3-93D2-349A-BA5C-2A270E50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3D0E8-B782-AC7F-8566-A00F1C967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74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337581-FC47-2782-6F2F-A153634D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B5477-D7F8-E879-58F2-3F13313A3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3B7C09-3DE4-D84B-CB7C-E698D15C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682EE-54D9-6A9C-EEE9-F27C66BCC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58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421BDF-2E9F-F970-6BB1-44580E31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5FF14-1DFD-9730-DCDD-24FA42C49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77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1ECDD-30F9-480A-A39B-C58BCA8DE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547050-9A37-4F39-A7B6-B3AFB2C7A8AA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3.xml><?xml version="1.0" encoding="utf-8"?>
<ds:datastoreItem xmlns:ds="http://schemas.openxmlformats.org/officeDocument/2006/customXml" ds:itemID="{BE0DBC17-ABA1-490A-A23B-880E7206A6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2025-01-27T09:26:35Z</dcterms:created>
  <dcterms:modified xsi:type="dcterms:W3CDTF">2025-01-27T09:30:42Z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