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EF0BE-CE8C-42B4-8FD2-5B721162BEFB}" v="1" dt="2025-01-27T09:58:18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098EF0BE-CE8C-42B4-8FD2-5B721162BEFB}"/>
    <pc:docChg chg="modSld">
      <pc:chgData name="Zoë Tunstall" userId="e0a72786-713a-4df2-bb92-da82a6ab9fc3" providerId="ADAL" clId="{098EF0BE-CE8C-42B4-8FD2-5B721162BEFB}" dt="2025-01-27T09:58:18.822" v="0"/>
      <pc:docMkLst>
        <pc:docMk/>
      </pc:docMkLst>
      <pc:sldChg chg="modSp">
        <pc:chgData name="Zoë Tunstall" userId="e0a72786-713a-4df2-bb92-da82a6ab9fc3" providerId="ADAL" clId="{098EF0BE-CE8C-42B4-8FD2-5B721162BEFB}" dt="2025-01-27T09:58:18.822" v="0"/>
        <pc:sldMkLst>
          <pc:docMk/>
          <pc:sldMk cId="338139687" sldId="257"/>
        </pc:sldMkLst>
        <pc:picChg chg="mod">
          <ac:chgData name="Zoë Tunstall" userId="e0a72786-713a-4df2-bb92-da82a6ab9fc3" providerId="ADAL" clId="{098EF0BE-CE8C-42B4-8FD2-5B721162BEFB}" dt="2025-01-27T09:58:18.822" v="0"/>
          <ac:picMkLst>
            <pc:docMk/>
            <pc:sldMk cId="338139687" sldId="257"/>
            <ac:picMk id="3" creationId="{38B29759-EB49-50CD-F0AB-3C3D5E2DB2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3977-AAAA-9226-DB79-CA6A6C74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6663E-9562-8669-FE9C-C29B82AD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8F9F-88D9-476C-9DBF-847E5095331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7A141-8022-CC7A-0C6A-959B5AE9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C4B5A-E04B-89D4-44BD-94493AB9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766-1A35-4E64-8BA5-67F911C56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1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B1959-D54A-E6C8-E941-0CAAB133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08193-707C-B6FC-25DF-AF971F19B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D6D6-558C-E59C-7B30-F2EF4167E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38F9F-88D9-476C-9DBF-847E5095331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C09A-A57A-71F2-22EF-DA5573706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A0EBB-2D33-3265-5884-3904F1D6E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7DE766-1A35-4E64-8BA5-67F911C56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4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llF4fQHNre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08631-E23F-DD2F-1759-9C551E7F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5A1CD-5F8B-69BE-F7E2-58007BD2B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6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7F91A1-4AC8-474D-360A-E4124742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9E184-4727-E787-D2FB-60A426512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83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9AAE1B-9AB2-4DE9-6443-BAB075FD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38B29759-EB49-50CD-F0AB-3C3D5E2DB2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96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4A0F6-E96F-0AB6-425D-3BE714EE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F4B8B-DF76-D45F-2E30-F4A7307EE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415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20C62-2965-2FCD-1364-DB98D9CF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6BC99-ABE4-4BCA-9F4B-DC3DF7776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35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DB85EB-C771-693B-1395-291FAF59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A3CE3-8CC4-C41A-5BE4-A37D31EA1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2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22E87B-E30A-B50E-4885-2FF1418A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6543A-50C1-7121-99A6-1FEEBC9DA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73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55134-F16C-E4BD-2D08-0167C81B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B7AD5-3C9A-850A-9966-09FAF8A65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4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FE7A41-B515-5CD4-B2C8-9E7E6281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B062A-63C6-84C4-C3B5-9CEC3E77F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94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FB606A-4F70-8A48-BFC8-E4B51F73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14D33-6FBE-62CE-3609-F0C0AFAA6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072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47D03D-7762-406D-9568-01E992C924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B7293F-69D1-4602-BE1B-7895D76D8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E1E61C-3DE5-40A7-B3D4-E92EDA6D2187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2025-01-27T09:57:56Z</dcterms:created>
  <dcterms:modified xsi:type="dcterms:W3CDTF">2025-01-27T09:58:23Z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