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99019-C902-4DC1-9C78-063BA103CD70}" v="1" dt="2025-01-27T10:03:4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8AA99019-C902-4DC1-9C78-063BA103CD70}"/>
    <pc:docChg chg="modSld">
      <pc:chgData name="Zoë Tunstall" userId="e0a72786-713a-4df2-bb92-da82a6ab9fc3" providerId="ADAL" clId="{8AA99019-C902-4DC1-9C78-063BA103CD70}" dt="2025-01-27T10:03:42.433" v="0"/>
      <pc:docMkLst>
        <pc:docMk/>
      </pc:docMkLst>
      <pc:sldChg chg="modSp">
        <pc:chgData name="Zoë Tunstall" userId="e0a72786-713a-4df2-bb92-da82a6ab9fc3" providerId="ADAL" clId="{8AA99019-C902-4DC1-9C78-063BA103CD70}" dt="2025-01-27T10:03:42.433" v="0"/>
        <pc:sldMkLst>
          <pc:docMk/>
          <pc:sldMk cId="2556586421" sldId="257"/>
        </pc:sldMkLst>
        <pc:picChg chg="mod">
          <ac:chgData name="Zoë Tunstall" userId="e0a72786-713a-4df2-bb92-da82a6ab9fc3" providerId="ADAL" clId="{8AA99019-C902-4DC1-9C78-063BA103CD70}" dt="2025-01-27T10:03:42.433" v="0"/>
          <ac:picMkLst>
            <pc:docMk/>
            <pc:sldMk cId="2556586421" sldId="257"/>
            <ac:picMk id="3" creationId="{3C8AB459-D931-A292-8EFC-77876AB7EE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1E1A-5340-592F-CAEA-BBF673B2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76EE1-9935-2B87-36EC-4B403946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F1D-9C1C-4754-A9BF-59F0A4954EC5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9F34A-AD56-B98D-9A37-3254415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2B8D0-C569-EE0E-5402-FC35956B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C69A-D098-45CE-86AF-EE4CF1044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979D5-2B98-05D8-0E33-5E47AA5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AA788-DFB5-8442-48B8-73BA8C32B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6592-782D-E065-A84A-1B3D8A3F6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C4F1D-9C1C-4754-A9BF-59F0A4954EC5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AD45-6894-B6FB-E352-B3E74704D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0468-5ED6-926F-2F21-4C680337C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BC69A-D098-45CE-86AF-EE4CF1044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C0jeaWBeyV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6A2606-8CFF-E27F-7E33-89EF76CA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7494E-16F8-3530-0BAE-42A55C81E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408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C5B016-DA95-EB84-8D2A-8E6389C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0CD55-B9A9-CE16-BC39-4CBB14481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74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2B0827-267B-FF1D-DDDE-C56F2900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C8AB459-D931-A292-8EFC-77876AB7EE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64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A443D-6BAA-A9D3-1C20-F7B4BFFE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7A07A-F51D-A44B-5E99-CBEDB88BC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59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CD4BBB-DDC1-EDCA-1DF0-D262699F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5EAA2-116D-6570-8DBA-5620FCD3F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16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777C1-A97B-1F4A-C590-BC2B4800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D6180-99FA-091E-A86C-0A94A28FF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11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030AA8-744F-A06A-1FB5-1E2A5315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49421-CEE6-A786-127E-45D47CA7E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15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0C493-4570-1981-723E-6E5C438F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69037-A147-0A9C-D9E7-4090B0A43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76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7C49BD-791D-9009-66D2-33C0BF03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5A401-C04C-EB23-C73A-99B46E6FB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966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1E8BB-358A-8A26-2DD4-A4AC73C5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A49F6-A50B-B0FE-34EF-56E7CD8E5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84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45EFD-358E-421E-8BD1-D429EA4D1BE2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C54A0349-5B1C-4072-ACB3-7FA73AAA7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265F55-627E-4995-8638-3580F357E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2025-01-27T10:03:17Z</dcterms:created>
  <dcterms:modified xsi:type="dcterms:W3CDTF">2025-01-27T10:03:44Z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