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9BFF05-B213-4A0C-BAEF-3ACA49C26596}" v="1" dt="2025-01-27T10:05:17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FF9BFF05-B213-4A0C-BAEF-3ACA49C26596}"/>
    <pc:docChg chg="modSld">
      <pc:chgData name="Zoë Tunstall" userId="e0a72786-713a-4df2-bb92-da82a6ab9fc3" providerId="ADAL" clId="{FF9BFF05-B213-4A0C-BAEF-3ACA49C26596}" dt="2025-01-27T10:05:17.462" v="0"/>
      <pc:docMkLst>
        <pc:docMk/>
      </pc:docMkLst>
      <pc:sldChg chg="modSp">
        <pc:chgData name="Zoë Tunstall" userId="e0a72786-713a-4df2-bb92-da82a6ab9fc3" providerId="ADAL" clId="{FF9BFF05-B213-4A0C-BAEF-3ACA49C26596}" dt="2025-01-27T10:05:17.462" v="0"/>
        <pc:sldMkLst>
          <pc:docMk/>
          <pc:sldMk cId="707229983" sldId="257"/>
        </pc:sldMkLst>
        <pc:picChg chg="mod">
          <ac:chgData name="Zoë Tunstall" userId="e0a72786-713a-4df2-bb92-da82a6ab9fc3" providerId="ADAL" clId="{FF9BFF05-B213-4A0C-BAEF-3ACA49C26596}" dt="2025-01-27T10:05:17.462" v="0"/>
          <ac:picMkLst>
            <pc:docMk/>
            <pc:sldMk cId="707229983" sldId="257"/>
            <ac:picMk id="3" creationId="{F332853E-E79E-0CE4-E4AE-FE9BE381AAC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5D010-5F29-17BA-AD74-25530B02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21940-1DB3-C0EF-D8C9-BFBB9625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773B-0D35-4D6A-856D-956378AD7032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64FDE-AD76-412B-44FC-5537641DF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35CFD-24AB-D90A-4319-E2CC1446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F70-C0FD-4DE7-8147-905FF3E7C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41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73FEE4-DB10-49DE-B10E-473C0A2C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82F2C-3126-726A-F3C1-BAF3900C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E303-3F23-4636-15DD-95CB4585D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19773B-0D35-4D6A-856D-956378AD7032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76720-2558-D12F-77D5-5B5231D55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1F28E-DD98-D674-5368-AE889846C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E2CF70-C0FD-4DE7-8147-905FF3E7C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56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02c5NI25xM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7E5D9A-F082-CC15-58AF-CB24E627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29E2D-6BA6-CA5D-DCE7-1F88D94321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5320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6D87EE-DAAB-00F9-5950-908AFAC6B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332853E-E79E-0CE4-E4AE-FE9BE381AA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299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D327BC-39FD-1CE7-A2B7-4F74C7E4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5636A-150F-23B7-26B1-6DEE6DEF1E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033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84EB84-5654-C7E7-C72A-07989451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6A91CB-2527-30AB-18F0-DB5A5F8A74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5927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6FC6CA-4192-7CC8-EBBE-17A7E5BDB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393265-317A-A71D-1427-32A3A0155D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8442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F358D1-6D22-077E-2761-0752D318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AEF09-B192-2C24-70F1-FAD68B7722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472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6B9813-6BA1-BCE2-AD0F-70E7DD2E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EFBC3A-F26A-6ADC-5E8E-A644563070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3217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27208A-F50F-B80A-4FDE-252BEFAAE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B013D-42BF-8064-0AB1-02AA2BCC13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3409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DA78FF-40E9-2BA8-0FA3-9D536A928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2071A1-4187-9BB9-3A88-4F418AF91A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918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F0CAA4-05CB-4934-856E-C8632833CA2D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http://schemas.microsoft.com/sharepoint/v3"/>
    <ds:schemaRef ds:uri="7b5c543b-ce41-4bf0-887e-be718118a899"/>
  </ds:schemaRefs>
</ds:datastoreItem>
</file>

<file path=customXml/itemProps2.xml><?xml version="1.0" encoding="utf-8"?>
<ds:datastoreItem xmlns:ds="http://schemas.openxmlformats.org/officeDocument/2006/customXml" ds:itemID="{780D993A-C5A9-4AE8-8779-87558344A2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DDE78C-1B02-48BB-8A68-669D4465C0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Zoë Tunstall</dc:creator>
  <cp:lastModifiedBy>Zoë Tunstall</cp:lastModifiedBy>
  <cp:revision>1</cp:revision>
  <dcterms:created xsi:type="dcterms:W3CDTF">2025-01-27T10:04:57Z</dcterms:created>
  <dcterms:modified xsi:type="dcterms:W3CDTF">2025-01-27T10:05:19Z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