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handoutMasterIdLst>
    <p:handoutMasterId r:id="rId23"/>
  </p:handoutMasterIdLst>
  <p:sldIdLst>
    <p:sldId id="393" r:id="rId5"/>
    <p:sldId id="431" r:id="rId6"/>
    <p:sldId id="389" r:id="rId7"/>
    <p:sldId id="425" r:id="rId8"/>
    <p:sldId id="432" r:id="rId9"/>
    <p:sldId id="436" r:id="rId10"/>
    <p:sldId id="412" r:id="rId11"/>
    <p:sldId id="433" r:id="rId12"/>
    <p:sldId id="434" r:id="rId13"/>
    <p:sldId id="437" r:id="rId14"/>
    <p:sldId id="429" r:id="rId15"/>
    <p:sldId id="421" r:id="rId16"/>
    <p:sldId id="435" r:id="rId17"/>
    <p:sldId id="430" r:id="rId18"/>
    <p:sldId id="405" r:id="rId19"/>
    <p:sldId id="406" r:id="rId20"/>
    <p:sldId id="30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DE12337-DFA3-9B93-1947-5EA2F677E985}" name="slaguda.209@lgflmail.org" initials="sl" userId="S::urn:spo:guest#slaguda.209@lgflmail.org::" providerId="AD"/>
  <p188:author id="{AE06B076-0FB7-871D-79C6-3BB6F62E0FC3}" name="Alysia-Lara Ayonrinde" initials="AA" userId="S::alysia-lara.ayonrinde@churchofengland.org::82c25098-0028-4fca-b1af-fdda95c00a2f" providerId="AD"/>
  <p188:author id="{18B0A298-79AB-3279-4BDF-909E71120622}" name="Heather Skelton" initials="HS" userId="283b777770d262d5"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49E80"/>
    <a:srgbClr val="00628C"/>
    <a:srgbClr val="A72327"/>
    <a:srgbClr val="93BAA6"/>
    <a:srgbClr val="C4D6CB"/>
    <a:srgbClr val="ED6921"/>
    <a:srgbClr val="FAC8A6"/>
    <a:srgbClr val="ACBACE"/>
    <a:srgbClr val="00B5FF"/>
    <a:srgbClr val="4CA0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69"/>
    <p:restoredTop sz="94658"/>
  </p:normalViewPr>
  <p:slideViewPr>
    <p:cSldViewPr snapToGrid="0">
      <p:cViewPr varScale="1">
        <p:scale>
          <a:sx n="120" d="100"/>
          <a:sy n="120" d="100"/>
        </p:scale>
        <p:origin x="888" y="18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187D940-8E37-B766-588E-81812150744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08E7518-4BBC-4B33-C60C-69DF5A5F1C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41867B-94BE-744B-8E02-6EA5E1DCE429}" type="datetimeFigureOut">
              <a:rPr lang="en-US" smtClean="0"/>
              <a:t>8/4/25</a:t>
            </a:fld>
            <a:endParaRPr lang="en-US"/>
          </a:p>
        </p:txBody>
      </p:sp>
      <p:sp>
        <p:nvSpPr>
          <p:cNvPr id="4" name="Footer Placeholder 3">
            <a:extLst>
              <a:ext uri="{FF2B5EF4-FFF2-40B4-BE49-F238E27FC236}">
                <a16:creationId xmlns:a16="http://schemas.microsoft.com/office/drawing/2014/main" id="{13ACF272-3E65-0199-D24D-5C2F38B6FA8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60B7765-E724-6CB3-5ED8-A85EB5A22A5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94555E-9C41-5B42-8482-A300D4F25CCB}" type="slidenum">
              <a:rPr lang="en-US" smtClean="0"/>
              <a:t>‹#›</a:t>
            </a:fld>
            <a:endParaRPr lang="en-US"/>
          </a:p>
        </p:txBody>
      </p:sp>
    </p:spTree>
    <p:extLst>
      <p:ext uri="{BB962C8B-B14F-4D97-AF65-F5344CB8AC3E}">
        <p14:creationId xmlns:p14="http://schemas.microsoft.com/office/powerpoint/2010/main" val="17422356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1935FD-063E-E140-81CC-C14970545FB9}" type="datetimeFigureOut">
              <a:rPr lang="en-US" smtClean="0"/>
              <a:t>8/4/25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A6DC1D-6D0A-FA43-A618-949EBDE59BEA}" type="slidenum">
              <a:rPr lang="en-US" smtClean="0"/>
              <a:t>‹#›</a:t>
            </a:fld>
            <a:endParaRPr lang="en-US"/>
          </a:p>
        </p:txBody>
      </p:sp>
    </p:spTree>
    <p:extLst>
      <p:ext uri="{BB962C8B-B14F-4D97-AF65-F5344CB8AC3E}">
        <p14:creationId xmlns:p14="http://schemas.microsoft.com/office/powerpoint/2010/main" val="3577539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A6DC1D-6D0A-FA43-A618-949EBDE59BEA}" type="slidenum">
              <a:rPr lang="en-US" smtClean="0"/>
              <a:t>15</a:t>
            </a:fld>
            <a:endParaRPr lang="en-US"/>
          </a:p>
        </p:txBody>
      </p:sp>
    </p:spTree>
    <p:extLst>
      <p:ext uri="{BB962C8B-B14F-4D97-AF65-F5344CB8AC3E}">
        <p14:creationId xmlns:p14="http://schemas.microsoft.com/office/powerpoint/2010/main" val="2260160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2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F1A85A0F-4B9D-CC9D-D468-874826F3A0F7}"/>
              </a:ext>
            </a:extLst>
          </p:cNvPr>
          <p:cNvSpPr>
            <a:spLocks noGrp="1"/>
          </p:cNvSpPr>
          <p:nvPr>
            <p:ph type="body" sz="quarter" idx="10"/>
          </p:nvPr>
        </p:nvSpPr>
        <p:spPr>
          <a:xfrm>
            <a:off x="838200" y="1747024"/>
            <a:ext cx="10721897" cy="4557132"/>
          </a:xfrm>
        </p:spPr>
        <p:txBody>
          <a:bodyPr/>
          <a:lstStyle>
            <a:lvl1pPr marL="0" indent="0">
              <a:lnSpc>
                <a:spcPct val="120000"/>
              </a:lnSpc>
              <a:buClr>
                <a:srgbClr val="4BA0C1"/>
              </a:buClr>
              <a:buFont typeface="Arial" panose="020B0604020202020204" pitchFamily="34" charset="0"/>
              <a:buNone/>
              <a:defRPr/>
            </a:lvl1pPr>
            <a:lvl2pPr marL="457200" indent="0">
              <a:lnSpc>
                <a:spcPct val="120000"/>
              </a:lnSpc>
              <a:buClr>
                <a:srgbClr val="4BA0C1"/>
              </a:buClr>
              <a:buNone/>
              <a:defRPr/>
            </a:lvl2pPr>
            <a:lvl3pPr marL="914400" indent="0">
              <a:lnSpc>
                <a:spcPct val="120000"/>
              </a:lnSpc>
              <a:buClr>
                <a:srgbClr val="4BA0C1"/>
              </a:buClr>
              <a:buNone/>
              <a:defRPr/>
            </a:lvl3pPr>
            <a:lvl4pPr marL="1371600" indent="0">
              <a:lnSpc>
                <a:spcPct val="120000"/>
              </a:lnSpc>
              <a:buClr>
                <a:srgbClr val="4BA0C1"/>
              </a:buClr>
              <a:buNone/>
              <a:defRPr/>
            </a:lvl4pPr>
            <a:lvl5pPr marL="1828800" indent="0">
              <a:lnSpc>
                <a:spcPct val="120000"/>
              </a:lnSpc>
              <a:buClr>
                <a:srgbClr val="4BA0C1"/>
              </a:buClr>
              <a:buNone/>
              <a:defRPr/>
            </a:lvl5pPr>
          </a:lstStyle>
          <a:p>
            <a:pPr lvl="0"/>
            <a:r>
              <a:rPr lang="en-GB" dirty="0"/>
              <a:t>Click to edit Master text styles</a:t>
            </a:r>
            <a:endParaRPr lang="en-US" dirty="0"/>
          </a:p>
        </p:txBody>
      </p:sp>
      <p:sp>
        <p:nvSpPr>
          <p:cNvPr id="3" name="Title 2">
            <a:extLst>
              <a:ext uri="{FF2B5EF4-FFF2-40B4-BE49-F238E27FC236}">
                <a16:creationId xmlns:a16="http://schemas.microsoft.com/office/drawing/2014/main" id="{CA48D255-4958-9C01-F003-06BD548240F8}"/>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5028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ght Blue">
    <p:spTree>
      <p:nvGrpSpPr>
        <p:cNvPr id="1" name=""/>
        <p:cNvGrpSpPr/>
        <p:nvPr/>
      </p:nvGrpSpPr>
      <p:grpSpPr>
        <a:xfrm>
          <a:off x="0" y="0"/>
          <a:ext cx="0" cy="0"/>
          <a:chOff x="0" y="0"/>
          <a:chExt cx="0" cy="0"/>
        </a:xfrm>
      </p:grpSpPr>
      <p:pic>
        <p:nvPicPr>
          <p:cNvPr id="2" name="Picture 1" descr="A white background with a blue sky&#10;&#10;AI-generated content may be incorrect.">
            <a:extLst>
              <a:ext uri="{FF2B5EF4-FFF2-40B4-BE49-F238E27FC236}">
                <a16:creationId xmlns:a16="http://schemas.microsoft.com/office/drawing/2014/main" id="{0C58644F-E399-7034-4F05-A54270780DF0}"/>
              </a:ext>
            </a:extLst>
          </p:cNvPr>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06285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een 1">
    <p:spTree>
      <p:nvGrpSpPr>
        <p:cNvPr id="1" name=""/>
        <p:cNvGrpSpPr/>
        <p:nvPr/>
      </p:nvGrpSpPr>
      <p:grpSpPr>
        <a:xfrm>
          <a:off x="0" y="0"/>
          <a:ext cx="0" cy="0"/>
          <a:chOff x="0" y="0"/>
          <a:chExt cx="0" cy="0"/>
        </a:xfrm>
      </p:grpSpPr>
      <p:pic>
        <p:nvPicPr>
          <p:cNvPr id="5" name="Picture 4" descr="A white background with dots&#10;&#10;AI-generated content may be incorrect.">
            <a:extLst>
              <a:ext uri="{FF2B5EF4-FFF2-40B4-BE49-F238E27FC236}">
                <a16:creationId xmlns:a16="http://schemas.microsoft.com/office/drawing/2014/main" id="{FD148C04-548C-8652-713F-CFF7093992CD}"/>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58392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een 2">
    <p:spTree>
      <p:nvGrpSpPr>
        <p:cNvPr id="1" name=""/>
        <p:cNvGrpSpPr/>
        <p:nvPr/>
      </p:nvGrpSpPr>
      <p:grpSpPr>
        <a:xfrm>
          <a:off x="0" y="0"/>
          <a:ext cx="0" cy="0"/>
          <a:chOff x="0" y="0"/>
          <a:chExt cx="0" cy="0"/>
        </a:xfrm>
      </p:grpSpPr>
      <p:pic>
        <p:nvPicPr>
          <p:cNvPr id="2" name="Picture 1" descr="A green and white gradient&#10;&#10;AI-generated content may be incorrect.">
            <a:extLst>
              <a:ext uri="{FF2B5EF4-FFF2-40B4-BE49-F238E27FC236}">
                <a16:creationId xmlns:a16="http://schemas.microsoft.com/office/drawing/2014/main" id="{5ECFB301-182A-6246-07FA-5E7A7071C24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ext Placeholder 3">
            <a:extLst>
              <a:ext uri="{FF2B5EF4-FFF2-40B4-BE49-F238E27FC236}">
                <a16:creationId xmlns:a16="http://schemas.microsoft.com/office/drawing/2014/main" id="{2DD0A8C1-EA28-D8FA-9103-5ABEC411DAC4}"/>
              </a:ext>
            </a:extLst>
          </p:cNvPr>
          <p:cNvSpPr>
            <a:spLocks noGrp="1"/>
          </p:cNvSpPr>
          <p:nvPr>
            <p:ph type="body" sz="quarter" idx="10" hasCustomPrompt="1"/>
          </p:nvPr>
        </p:nvSpPr>
        <p:spPr>
          <a:xfrm>
            <a:off x="1047750" y="1504950"/>
            <a:ext cx="5048250" cy="4011613"/>
          </a:xfrm>
        </p:spPr>
        <p:txBody>
          <a:bodyPr>
            <a:noAutofit/>
          </a:bodyPr>
          <a:lstStyle>
            <a:lvl1pPr marL="0" indent="0">
              <a:buNone/>
              <a:defRPr sz="4400">
                <a:solidFill>
                  <a:schemeClr val="bg1"/>
                </a:solidFill>
              </a:defRPr>
            </a:lvl1pPr>
            <a:lvl2pPr marL="457200" indent="0">
              <a:buNone/>
              <a:defRPr sz="4400"/>
            </a:lvl2pPr>
            <a:lvl3pPr marL="914400" indent="0">
              <a:buNone/>
              <a:defRPr sz="4400"/>
            </a:lvl3pPr>
            <a:lvl4pPr marL="1371600" indent="0">
              <a:buNone/>
              <a:defRPr sz="4400"/>
            </a:lvl4pPr>
            <a:lvl5pPr marL="1828800" indent="0">
              <a:buNone/>
              <a:defRPr sz="4400"/>
            </a:lvl5pPr>
          </a:lstStyle>
          <a:p>
            <a:pPr lvl="0"/>
            <a:r>
              <a:rPr lang="en-GB" dirty="0"/>
              <a:t>Add question</a:t>
            </a:r>
            <a:endParaRPr lang="en-US" dirty="0"/>
          </a:p>
        </p:txBody>
      </p:sp>
    </p:spTree>
    <p:extLst>
      <p:ext uri="{BB962C8B-B14F-4D97-AF65-F5344CB8AC3E}">
        <p14:creationId xmlns:p14="http://schemas.microsoft.com/office/powerpoint/2010/main" val="617647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een - Question / Images">
    <p:spTree>
      <p:nvGrpSpPr>
        <p:cNvPr id="1" name=""/>
        <p:cNvGrpSpPr/>
        <p:nvPr/>
      </p:nvGrpSpPr>
      <p:grpSpPr>
        <a:xfrm>
          <a:off x="0" y="0"/>
          <a:ext cx="0" cy="0"/>
          <a:chOff x="0" y="0"/>
          <a:chExt cx="0" cy="0"/>
        </a:xfrm>
      </p:grpSpPr>
      <p:pic>
        <p:nvPicPr>
          <p:cNvPr id="2" name="Picture 1" descr="A white background with dots&#10;&#10;AI-generated content may be incorrect.">
            <a:extLst>
              <a:ext uri="{FF2B5EF4-FFF2-40B4-BE49-F238E27FC236}">
                <a16:creationId xmlns:a16="http://schemas.microsoft.com/office/drawing/2014/main" id="{7BF71488-303D-DCC0-63A2-EFDAAF111AA8}"/>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Picture 2" descr="A green and white gradient&#10;&#10;AI-generated content may be incorrect.">
            <a:extLst>
              <a:ext uri="{FF2B5EF4-FFF2-40B4-BE49-F238E27FC236}">
                <a16:creationId xmlns:a16="http://schemas.microsoft.com/office/drawing/2014/main" id="{44B97973-8BF8-369A-1653-90AB285493E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0" y="1528877"/>
            <a:ext cx="12192000" cy="5329123"/>
          </a:xfrm>
          <a:prstGeom prst="rect">
            <a:avLst/>
          </a:prstGeom>
        </p:spPr>
      </p:pic>
      <p:sp>
        <p:nvSpPr>
          <p:cNvPr id="6" name="Text Placeholder 5">
            <a:extLst>
              <a:ext uri="{FF2B5EF4-FFF2-40B4-BE49-F238E27FC236}">
                <a16:creationId xmlns:a16="http://schemas.microsoft.com/office/drawing/2014/main" id="{FAF65B29-F1F0-6D0A-5302-FD9DC0124919}"/>
              </a:ext>
            </a:extLst>
          </p:cNvPr>
          <p:cNvSpPr>
            <a:spLocks noGrp="1"/>
          </p:cNvSpPr>
          <p:nvPr>
            <p:ph type="body" sz="quarter" idx="10"/>
          </p:nvPr>
        </p:nvSpPr>
        <p:spPr>
          <a:xfrm>
            <a:off x="606425" y="337448"/>
            <a:ext cx="10833100" cy="1014412"/>
          </a:xfrm>
        </p:spPr>
        <p:txBody>
          <a:bodyPr>
            <a:normAutofit/>
          </a:bodyPr>
          <a:lstStyle>
            <a:lvl1pPr marL="0" indent="0" algn="ctr">
              <a:buNone/>
              <a:defRPr sz="4400" b="1"/>
            </a:lvl1pPr>
            <a:lvl2pPr algn="ctr">
              <a:defRPr/>
            </a:lvl2pPr>
            <a:lvl3pPr algn="ctr">
              <a:defRPr/>
            </a:lvl3pPr>
            <a:lvl4pPr algn="ctr">
              <a:defRPr/>
            </a:lvl4pPr>
            <a:lvl5pPr algn="ctr">
              <a:defRPr/>
            </a:lvl5pPr>
          </a:lstStyle>
          <a:p>
            <a:pPr lvl="0"/>
            <a:r>
              <a:rPr lang="en-GB" dirty="0"/>
              <a:t>Click to edit Master text styles</a:t>
            </a:r>
            <a:endParaRPr lang="en-US" dirty="0"/>
          </a:p>
        </p:txBody>
      </p:sp>
    </p:spTree>
    <p:extLst>
      <p:ext uri="{BB962C8B-B14F-4D97-AF65-F5344CB8AC3E}">
        <p14:creationId xmlns:p14="http://schemas.microsoft.com/office/powerpoint/2010/main" val="3808951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een - Film">
    <p:spTree>
      <p:nvGrpSpPr>
        <p:cNvPr id="1" name=""/>
        <p:cNvGrpSpPr/>
        <p:nvPr/>
      </p:nvGrpSpPr>
      <p:grpSpPr>
        <a:xfrm>
          <a:off x="0" y="0"/>
          <a:ext cx="0" cy="0"/>
          <a:chOff x="0" y="0"/>
          <a:chExt cx="0" cy="0"/>
        </a:xfrm>
      </p:grpSpPr>
      <p:pic>
        <p:nvPicPr>
          <p:cNvPr id="4" name="Picture 3" descr="A green and white gradient&#10;&#10;AI-generated content may be incorrect.">
            <a:extLst>
              <a:ext uri="{FF2B5EF4-FFF2-40B4-BE49-F238E27FC236}">
                <a16:creationId xmlns:a16="http://schemas.microsoft.com/office/drawing/2014/main" id="{76683643-1BAD-97B6-C94E-6EA1B65BF6BB}"/>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1" name="Picture 10" descr="A green and white circle with a movie clapper&#10;&#10;Description automatically generated">
            <a:extLst>
              <a:ext uri="{FF2B5EF4-FFF2-40B4-BE49-F238E27FC236}">
                <a16:creationId xmlns:a16="http://schemas.microsoft.com/office/drawing/2014/main" id="{30BE6791-D1CD-3E91-F66B-0B42E257604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03999" y="1317600"/>
            <a:ext cx="1580400" cy="1580400"/>
          </a:xfrm>
          <a:prstGeom prst="rect">
            <a:avLst/>
          </a:prstGeom>
        </p:spPr>
      </p:pic>
      <p:sp>
        <p:nvSpPr>
          <p:cNvPr id="2" name="Title 1">
            <a:extLst>
              <a:ext uri="{FF2B5EF4-FFF2-40B4-BE49-F238E27FC236}">
                <a16:creationId xmlns:a16="http://schemas.microsoft.com/office/drawing/2014/main" id="{7BA41204-AEFA-5CCE-CB5D-7D6F0B6E9D68}"/>
              </a:ext>
            </a:extLst>
          </p:cNvPr>
          <p:cNvSpPr>
            <a:spLocks noGrp="1"/>
          </p:cNvSpPr>
          <p:nvPr>
            <p:ph type="title" hasCustomPrompt="1"/>
          </p:nvPr>
        </p:nvSpPr>
        <p:spPr>
          <a:xfrm>
            <a:off x="1545335" y="3830701"/>
            <a:ext cx="9101328" cy="1069975"/>
          </a:xfrm>
        </p:spPr>
        <p:txBody>
          <a:bodyPr>
            <a:noAutofit/>
          </a:bodyPr>
          <a:lstStyle>
            <a:lvl1pPr algn="ctr">
              <a:defRPr sz="6000">
                <a:solidFill>
                  <a:schemeClr val="bg1"/>
                </a:solidFill>
              </a:defRPr>
            </a:lvl1pPr>
          </a:lstStyle>
          <a:p>
            <a:r>
              <a:rPr lang="en-GB"/>
              <a:t>Bible Title</a:t>
            </a:r>
            <a:endParaRPr lang="en-US"/>
          </a:p>
        </p:txBody>
      </p:sp>
      <p:sp>
        <p:nvSpPr>
          <p:cNvPr id="3" name="TextBox 2">
            <a:extLst>
              <a:ext uri="{FF2B5EF4-FFF2-40B4-BE49-F238E27FC236}">
                <a16:creationId xmlns:a16="http://schemas.microsoft.com/office/drawing/2014/main" id="{507F1657-EB78-A9BC-3EFB-37C080FF89EA}"/>
              </a:ext>
            </a:extLst>
          </p:cNvPr>
          <p:cNvSpPr txBox="1"/>
          <p:nvPr userDrawn="1"/>
        </p:nvSpPr>
        <p:spPr>
          <a:xfrm>
            <a:off x="3627382" y="2997918"/>
            <a:ext cx="4937234" cy="1015663"/>
          </a:xfrm>
          <a:prstGeom prst="rect">
            <a:avLst/>
          </a:prstGeom>
          <a:noFill/>
        </p:spPr>
        <p:txBody>
          <a:bodyPr wrap="square" rtlCol="0">
            <a:spAutoFit/>
          </a:bodyPr>
          <a:lstStyle/>
          <a:p>
            <a:pPr algn="ctr"/>
            <a:r>
              <a:rPr lang="en-US" sz="6000" b="1" i="0" dirty="0">
                <a:solidFill>
                  <a:srgbClr val="C4D6CB"/>
                </a:solidFill>
                <a:latin typeface="Outfit" pitchFamily="2" charset="0"/>
              </a:rPr>
              <a:t>Film</a:t>
            </a:r>
          </a:p>
        </p:txBody>
      </p:sp>
    </p:spTree>
    <p:extLst>
      <p:ext uri="{BB962C8B-B14F-4D97-AF65-F5344CB8AC3E}">
        <p14:creationId xmlns:p14="http://schemas.microsoft.com/office/powerpoint/2010/main" val="418944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een - Bible verse">
    <p:spTree>
      <p:nvGrpSpPr>
        <p:cNvPr id="1" name=""/>
        <p:cNvGrpSpPr/>
        <p:nvPr/>
      </p:nvGrpSpPr>
      <p:grpSpPr>
        <a:xfrm>
          <a:off x="0" y="0"/>
          <a:ext cx="0" cy="0"/>
          <a:chOff x="0" y="0"/>
          <a:chExt cx="0" cy="0"/>
        </a:xfrm>
      </p:grpSpPr>
      <p:pic>
        <p:nvPicPr>
          <p:cNvPr id="4" name="Picture 3" descr="A white background with dots&#10;&#10;AI-generated content may be incorrect.">
            <a:extLst>
              <a:ext uri="{FF2B5EF4-FFF2-40B4-BE49-F238E27FC236}">
                <a16:creationId xmlns:a16="http://schemas.microsoft.com/office/drawing/2014/main" id="{FC66A789-1394-305D-2C16-16FC0956560D}"/>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Picture 6" descr="A white cross on a green circle&#10;&#10;AI-generated content may be incorrect.">
            <a:extLst>
              <a:ext uri="{FF2B5EF4-FFF2-40B4-BE49-F238E27FC236}">
                <a16:creationId xmlns:a16="http://schemas.microsoft.com/office/drawing/2014/main" id="{B75C2050-F3AE-37DF-2ED6-5B20404916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3854" y="637218"/>
            <a:ext cx="1584000" cy="1584000"/>
          </a:xfrm>
          <a:prstGeom prst="rect">
            <a:avLst/>
          </a:prstGeom>
        </p:spPr>
      </p:pic>
      <p:sp>
        <p:nvSpPr>
          <p:cNvPr id="9" name="TextBox 8">
            <a:extLst>
              <a:ext uri="{FF2B5EF4-FFF2-40B4-BE49-F238E27FC236}">
                <a16:creationId xmlns:a16="http://schemas.microsoft.com/office/drawing/2014/main" id="{A9BF6B44-B4BF-D332-BB71-B4EAD351BCF2}"/>
              </a:ext>
            </a:extLst>
          </p:cNvPr>
          <p:cNvSpPr txBox="1"/>
          <p:nvPr userDrawn="1"/>
        </p:nvSpPr>
        <p:spPr>
          <a:xfrm>
            <a:off x="2380791" y="637218"/>
            <a:ext cx="4937234" cy="784830"/>
          </a:xfrm>
          <a:prstGeom prst="rect">
            <a:avLst/>
          </a:prstGeom>
          <a:noFill/>
        </p:spPr>
        <p:txBody>
          <a:bodyPr wrap="square" rtlCol="0">
            <a:spAutoFit/>
          </a:bodyPr>
          <a:lstStyle/>
          <a:p>
            <a:pPr algn="l"/>
            <a:r>
              <a:rPr lang="en-GB" sz="4500" b="1" i="0" noProof="0" dirty="0">
                <a:solidFill>
                  <a:srgbClr val="93BAA6"/>
                </a:solidFill>
                <a:latin typeface="Outfit" pitchFamily="2" charset="0"/>
              </a:rPr>
              <a:t>Bible verse</a:t>
            </a:r>
          </a:p>
        </p:txBody>
      </p:sp>
      <p:sp>
        <p:nvSpPr>
          <p:cNvPr id="11" name="Text Placeholder 10">
            <a:extLst>
              <a:ext uri="{FF2B5EF4-FFF2-40B4-BE49-F238E27FC236}">
                <a16:creationId xmlns:a16="http://schemas.microsoft.com/office/drawing/2014/main" id="{DC0F8674-DEB6-374D-5D0B-0488367EFA11}"/>
              </a:ext>
            </a:extLst>
          </p:cNvPr>
          <p:cNvSpPr>
            <a:spLocks noGrp="1"/>
          </p:cNvSpPr>
          <p:nvPr>
            <p:ph type="body" sz="quarter" idx="10" hasCustomPrompt="1"/>
          </p:nvPr>
        </p:nvSpPr>
        <p:spPr>
          <a:xfrm>
            <a:off x="2380791" y="1272346"/>
            <a:ext cx="4492625" cy="854628"/>
          </a:xfrm>
        </p:spPr>
        <p:txBody>
          <a:bodyPr>
            <a:normAutofit/>
          </a:bodyPr>
          <a:lstStyle>
            <a:lvl1pPr marL="0" indent="0">
              <a:buNone/>
              <a:defRPr sz="4400" b="1">
                <a:solidFill>
                  <a:srgbClr val="549E80"/>
                </a:solidFill>
              </a:defRPr>
            </a:lvl1pPr>
          </a:lstStyle>
          <a:p>
            <a:pPr lvl="0"/>
            <a:r>
              <a:rPr lang="en-GB" noProof="0" dirty="0">
                <a:latin typeface="Outfit"/>
              </a:rPr>
              <a:t>Verse</a:t>
            </a:r>
            <a:endParaRPr lang="en-US" dirty="0"/>
          </a:p>
        </p:txBody>
      </p:sp>
      <p:sp>
        <p:nvSpPr>
          <p:cNvPr id="12" name="Text Placeholder 2">
            <a:extLst>
              <a:ext uri="{FF2B5EF4-FFF2-40B4-BE49-F238E27FC236}">
                <a16:creationId xmlns:a16="http://schemas.microsoft.com/office/drawing/2014/main" id="{532A0309-1492-CD51-8586-CD80D6EB14B1}"/>
              </a:ext>
            </a:extLst>
          </p:cNvPr>
          <p:cNvSpPr>
            <a:spLocks noGrp="1"/>
          </p:cNvSpPr>
          <p:nvPr>
            <p:ph type="body" sz="quarter" idx="11"/>
          </p:nvPr>
        </p:nvSpPr>
        <p:spPr>
          <a:xfrm>
            <a:off x="2380791" y="2387815"/>
            <a:ext cx="6643939" cy="3575663"/>
          </a:xfrm>
        </p:spPr>
        <p:txBody>
          <a:bodyPr>
            <a:normAutofit/>
          </a:bodyPr>
          <a:lstStyle>
            <a:lvl1pPr marL="0" indent="0">
              <a:lnSpc>
                <a:spcPct val="120000"/>
              </a:lnSpc>
              <a:buClr>
                <a:srgbClr val="4BA0C1"/>
              </a:buClr>
              <a:buFont typeface="Arial" panose="020B0604020202020204" pitchFamily="34" charset="0"/>
              <a:buNone/>
              <a:defRPr sz="3500"/>
            </a:lvl1pPr>
            <a:lvl2pPr marL="457200" indent="0">
              <a:lnSpc>
                <a:spcPct val="120000"/>
              </a:lnSpc>
              <a:buClr>
                <a:srgbClr val="4BA0C1"/>
              </a:buClr>
              <a:buNone/>
              <a:defRPr/>
            </a:lvl2pPr>
            <a:lvl3pPr marL="914400" indent="0">
              <a:lnSpc>
                <a:spcPct val="120000"/>
              </a:lnSpc>
              <a:buClr>
                <a:srgbClr val="4BA0C1"/>
              </a:buClr>
              <a:buNone/>
              <a:defRPr/>
            </a:lvl3pPr>
            <a:lvl4pPr marL="1371600" indent="0">
              <a:lnSpc>
                <a:spcPct val="120000"/>
              </a:lnSpc>
              <a:buClr>
                <a:srgbClr val="4BA0C1"/>
              </a:buClr>
              <a:buNone/>
              <a:defRPr/>
            </a:lvl4pPr>
            <a:lvl5pPr marL="1828800" indent="0">
              <a:lnSpc>
                <a:spcPct val="120000"/>
              </a:lnSpc>
              <a:buClr>
                <a:srgbClr val="4BA0C1"/>
              </a:buClr>
              <a:buNone/>
              <a:defRPr/>
            </a:lvl5pPr>
          </a:lstStyle>
          <a:p>
            <a:pPr lvl="0"/>
            <a:r>
              <a:rPr lang="en-GB" dirty="0"/>
              <a:t>Click to edit Master text styles</a:t>
            </a:r>
            <a:endParaRPr lang="en-US" dirty="0"/>
          </a:p>
        </p:txBody>
      </p:sp>
    </p:spTree>
    <p:extLst>
      <p:ext uri="{BB962C8B-B14F-4D97-AF65-F5344CB8AC3E}">
        <p14:creationId xmlns:p14="http://schemas.microsoft.com/office/powerpoint/2010/main" val="3763373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ue - Activity">
    <p:spTree>
      <p:nvGrpSpPr>
        <p:cNvPr id="1" name=""/>
        <p:cNvGrpSpPr/>
        <p:nvPr/>
      </p:nvGrpSpPr>
      <p:grpSpPr>
        <a:xfrm>
          <a:off x="0" y="0"/>
          <a:ext cx="0" cy="0"/>
          <a:chOff x="0" y="0"/>
          <a:chExt cx="0" cy="0"/>
        </a:xfrm>
      </p:grpSpPr>
      <p:pic>
        <p:nvPicPr>
          <p:cNvPr id="3" name="Picture 2" descr="A blue and white gradient&#10;&#10;AI-generated content may be incorrect.">
            <a:extLst>
              <a:ext uri="{FF2B5EF4-FFF2-40B4-BE49-F238E27FC236}">
                <a16:creationId xmlns:a16="http://schemas.microsoft.com/office/drawing/2014/main" id="{BC884A3F-805A-AE7F-A56D-69255567C1E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5" name="Picture 14" descr="A blue puzzle piece on a white circle&#10;&#10;Description automatically generated">
            <a:extLst>
              <a:ext uri="{FF2B5EF4-FFF2-40B4-BE49-F238E27FC236}">
                <a16:creationId xmlns:a16="http://schemas.microsoft.com/office/drawing/2014/main" id="{4AB98605-E9E3-D35A-3972-D8172EAC6F0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03999" y="1317600"/>
            <a:ext cx="1584000" cy="1584000"/>
          </a:xfrm>
          <a:prstGeom prst="rect">
            <a:avLst/>
          </a:prstGeom>
        </p:spPr>
      </p:pic>
      <p:sp>
        <p:nvSpPr>
          <p:cNvPr id="2" name="Title 1">
            <a:extLst>
              <a:ext uri="{FF2B5EF4-FFF2-40B4-BE49-F238E27FC236}">
                <a16:creationId xmlns:a16="http://schemas.microsoft.com/office/drawing/2014/main" id="{1427CF39-7CCF-DE87-5A60-A67E4F14D714}"/>
              </a:ext>
            </a:extLst>
          </p:cNvPr>
          <p:cNvSpPr>
            <a:spLocks noGrp="1"/>
          </p:cNvSpPr>
          <p:nvPr>
            <p:ph type="title" hasCustomPrompt="1"/>
          </p:nvPr>
        </p:nvSpPr>
        <p:spPr>
          <a:xfrm>
            <a:off x="1545335" y="3931285"/>
            <a:ext cx="9101328" cy="1325563"/>
          </a:xfrm>
        </p:spPr>
        <p:txBody>
          <a:bodyPr>
            <a:noAutofit/>
          </a:bodyPr>
          <a:lstStyle>
            <a:lvl1pPr algn="ctr">
              <a:defRPr sz="6000">
                <a:solidFill>
                  <a:schemeClr val="bg1"/>
                </a:solidFill>
              </a:defRPr>
            </a:lvl1pPr>
          </a:lstStyle>
          <a:p>
            <a:r>
              <a:rPr lang="en-GB"/>
              <a:t>Activity name</a:t>
            </a:r>
            <a:endParaRPr lang="en-US"/>
          </a:p>
        </p:txBody>
      </p:sp>
      <p:sp>
        <p:nvSpPr>
          <p:cNvPr id="7" name="TextBox 6">
            <a:extLst>
              <a:ext uri="{FF2B5EF4-FFF2-40B4-BE49-F238E27FC236}">
                <a16:creationId xmlns:a16="http://schemas.microsoft.com/office/drawing/2014/main" id="{D0D626F5-9BE1-7C6E-DB18-98004EE2B946}"/>
              </a:ext>
            </a:extLst>
          </p:cNvPr>
          <p:cNvSpPr txBox="1"/>
          <p:nvPr userDrawn="1"/>
        </p:nvSpPr>
        <p:spPr>
          <a:xfrm>
            <a:off x="3627382" y="2997918"/>
            <a:ext cx="4937234" cy="1015663"/>
          </a:xfrm>
          <a:prstGeom prst="rect">
            <a:avLst/>
          </a:prstGeom>
          <a:noFill/>
        </p:spPr>
        <p:txBody>
          <a:bodyPr wrap="square" rtlCol="0">
            <a:spAutoFit/>
          </a:bodyPr>
          <a:lstStyle/>
          <a:p>
            <a:pPr algn="ctr"/>
            <a:r>
              <a:rPr lang="en-US" sz="6000" b="1" i="0" dirty="0">
                <a:solidFill>
                  <a:srgbClr val="ACBACE"/>
                </a:solidFill>
                <a:latin typeface="Outfit" pitchFamily="2" charset="0"/>
              </a:rPr>
              <a:t>Activity</a:t>
            </a:r>
          </a:p>
        </p:txBody>
      </p:sp>
    </p:spTree>
    <p:extLst>
      <p:ext uri="{BB962C8B-B14F-4D97-AF65-F5344CB8AC3E}">
        <p14:creationId xmlns:p14="http://schemas.microsoft.com/office/powerpoint/2010/main" val="26036515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ue 1">
    <p:spTree>
      <p:nvGrpSpPr>
        <p:cNvPr id="1" name=""/>
        <p:cNvGrpSpPr/>
        <p:nvPr/>
      </p:nvGrpSpPr>
      <p:grpSpPr>
        <a:xfrm>
          <a:off x="0" y="0"/>
          <a:ext cx="0" cy="0"/>
          <a:chOff x="0" y="0"/>
          <a:chExt cx="0" cy="0"/>
        </a:xfrm>
      </p:grpSpPr>
      <p:pic>
        <p:nvPicPr>
          <p:cNvPr id="2" name="Picture 1" descr="A white surface with dots&#10;&#10;AI-generated content may be incorrect.">
            <a:extLst>
              <a:ext uri="{FF2B5EF4-FFF2-40B4-BE49-F238E27FC236}">
                <a16:creationId xmlns:a16="http://schemas.microsoft.com/office/drawing/2014/main" id="{C453C00B-230D-57F1-DA9B-1E1D35B65C2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Text Placeholder 3">
            <a:extLst>
              <a:ext uri="{FF2B5EF4-FFF2-40B4-BE49-F238E27FC236}">
                <a16:creationId xmlns:a16="http://schemas.microsoft.com/office/drawing/2014/main" id="{BE29E997-025E-1FA3-7FBA-77CF28CED507}"/>
              </a:ext>
            </a:extLst>
          </p:cNvPr>
          <p:cNvSpPr>
            <a:spLocks noGrp="1"/>
          </p:cNvSpPr>
          <p:nvPr>
            <p:ph type="body" sz="quarter" idx="10" hasCustomPrompt="1"/>
          </p:nvPr>
        </p:nvSpPr>
        <p:spPr>
          <a:xfrm>
            <a:off x="1047750" y="1504950"/>
            <a:ext cx="5048250" cy="4011613"/>
          </a:xfrm>
        </p:spPr>
        <p:txBody>
          <a:bodyPr>
            <a:noAutofit/>
          </a:bodyPr>
          <a:lstStyle>
            <a:lvl1pPr marL="0" indent="0">
              <a:buNone/>
              <a:defRPr sz="4400">
                <a:solidFill>
                  <a:schemeClr val="tx1"/>
                </a:solidFill>
              </a:defRPr>
            </a:lvl1pPr>
            <a:lvl2pPr marL="457200" indent="0">
              <a:buNone/>
              <a:defRPr sz="4400"/>
            </a:lvl2pPr>
            <a:lvl3pPr marL="914400" indent="0">
              <a:buNone/>
              <a:defRPr sz="4400"/>
            </a:lvl3pPr>
            <a:lvl4pPr marL="1371600" indent="0">
              <a:buNone/>
              <a:defRPr sz="4400"/>
            </a:lvl4pPr>
            <a:lvl5pPr marL="1828800" indent="0">
              <a:buNone/>
              <a:defRPr sz="4400"/>
            </a:lvl5pPr>
          </a:lstStyle>
          <a:p>
            <a:pPr lvl="0"/>
            <a:r>
              <a:rPr lang="en-GB" dirty="0"/>
              <a:t>Add question</a:t>
            </a:r>
            <a:endParaRPr lang="en-US" dirty="0"/>
          </a:p>
        </p:txBody>
      </p:sp>
    </p:spTree>
    <p:extLst>
      <p:ext uri="{BB962C8B-B14F-4D97-AF65-F5344CB8AC3E}">
        <p14:creationId xmlns:p14="http://schemas.microsoft.com/office/powerpoint/2010/main" val="1648931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ue 2">
    <p:spTree>
      <p:nvGrpSpPr>
        <p:cNvPr id="1" name=""/>
        <p:cNvGrpSpPr/>
        <p:nvPr/>
      </p:nvGrpSpPr>
      <p:grpSpPr>
        <a:xfrm>
          <a:off x="0" y="0"/>
          <a:ext cx="0" cy="0"/>
          <a:chOff x="0" y="0"/>
          <a:chExt cx="0" cy="0"/>
        </a:xfrm>
      </p:grpSpPr>
      <p:pic>
        <p:nvPicPr>
          <p:cNvPr id="3" name="Picture 2" descr="A blue and white gradient&#10;&#10;AI-generated content may be incorrect.">
            <a:extLst>
              <a:ext uri="{FF2B5EF4-FFF2-40B4-BE49-F238E27FC236}">
                <a16:creationId xmlns:a16="http://schemas.microsoft.com/office/drawing/2014/main" id="{6EB04C53-C2BE-09C0-4138-ECD2340E102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5">
            <a:extLst>
              <a:ext uri="{FF2B5EF4-FFF2-40B4-BE49-F238E27FC236}">
                <a16:creationId xmlns:a16="http://schemas.microsoft.com/office/drawing/2014/main" id="{68960019-7060-C3FC-FEF9-A78C503A668A}"/>
              </a:ext>
            </a:extLst>
          </p:cNvPr>
          <p:cNvSpPr>
            <a:spLocks noGrp="1"/>
          </p:cNvSpPr>
          <p:nvPr>
            <p:ph type="title"/>
          </p:nvPr>
        </p:nvSpPr>
        <p:spPr>
          <a:xfrm>
            <a:off x="2831592" y="3029426"/>
            <a:ext cx="6528816" cy="799148"/>
          </a:xfrm>
        </p:spPr>
        <p:txBody>
          <a:bodyPr>
            <a:noAutofit/>
          </a:bodyPr>
          <a:lstStyle>
            <a:lvl1pPr algn="ctr">
              <a:defRPr sz="600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41438106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d - Question / Images">
    <p:spTree>
      <p:nvGrpSpPr>
        <p:cNvPr id="1" name=""/>
        <p:cNvGrpSpPr/>
        <p:nvPr/>
      </p:nvGrpSpPr>
      <p:grpSpPr>
        <a:xfrm>
          <a:off x="0" y="0"/>
          <a:ext cx="0" cy="0"/>
          <a:chOff x="0" y="0"/>
          <a:chExt cx="0" cy="0"/>
        </a:xfrm>
      </p:grpSpPr>
      <p:pic>
        <p:nvPicPr>
          <p:cNvPr id="4" name="Picture 3" descr="A pink background with a white background&#10;&#10;AI-generated content may be incorrect.">
            <a:extLst>
              <a:ext uri="{FF2B5EF4-FFF2-40B4-BE49-F238E27FC236}">
                <a16:creationId xmlns:a16="http://schemas.microsoft.com/office/drawing/2014/main" id="{7FF323B8-6D88-19EF-2EB7-0C01190B673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ext Placeholder 5">
            <a:extLst>
              <a:ext uri="{FF2B5EF4-FFF2-40B4-BE49-F238E27FC236}">
                <a16:creationId xmlns:a16="http://schemas.microsoft.com/office/drawing/2014/main" id="{FAF65B29-F1F0-6D0A-5302-FD9DC0124919}"/>
              </a:ext>
            </a:extLst>
          </p:cNvPr>
          <p:cNvSpPr>
            <a:spLocks noGrp="1"/>
          </p:cNvSpPr>
          <p:nvPr>
            <p:ph type="body" sz="quarter" idx="10"/>
          </p:nvPr>
        </p:nvSpPr>
        <p:spPr>
          <a:xfrm>
            <a:off x="606425" y="337448"/>
            <a:ext cx="10833100" cy="1014412"/>
          </a:xfrm>
        </p:spPr>
        <p:txBody>
          <a:bodyPr>
            <a:normAutofit/>
          </a:bodyPr>
          <a:lstStyle>
            <a:lvl1pPr marL="0" indent="0" algn="ctr">
              <a:buNone/>
              <a:defRPr sz="4400" b="1"/>
            </a:lvl1pPr>
            <a:lvl2pPr algn="ctr">
              <a:defRPr/>
            </a:lvl2pPr>
            <a:lvl3pPr algn="ctr">
              <a:defRPr/>
            </a:lvl3pPr>
            <a:lvl4pPr algn="ctr">
              <a:defRPr/>
            </a:lvl4pPr>
            <a:lvl5pPr algn="ctr">
              <a:defRPr/>
            </a:lvl5pPr>
          </a:lstStyle>
          <a:p>
            <a:pPr lvl="0"/>
            <a:r>
              <a:rPr lang="en-GB" dirty="0"/>
              <a:t>Click to edit Master text styles</a:t>
            </a:r>
            <a:endParaRPr lang="en-US" dirty="0"/>
          </a:p>
        </p:txBody>
      </p:sp>
      <p:pic>
        <p:nvPicPr>
          <p:cNvPr id="7" name="Picture 6" descr="A red and white gradient&#10;&#10;AI-generated content may be incorrect.">
            <a:extLst>
              <a:ext uri="{FF2B5EF4-FFF2-40B4-BE49-F238E27FC236}">
                <a16:creationId xmlns:a16="http://schemas.microsoft.com/office/drawing/2014/main" id="{8A7C9259-A58C-F981-EB75-781B9D5FD79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0" y="1528876"/>
            <a:ext cx="12192000" cy="5329123"/>
          </a:xfrm>
          <a:prstGeom prst="rect">
            <a:avLst/>
          </a:prstGeom>
        </p:spPr>
      </p:pic>
    </p:spTree>
    <p:extLst>
      <p:ext uri="{BB962C8B-B14F-4D97-AF65-F5344CB8AC3E}">
        <p14:creationId xmlns:p14="http://schemas.microsoft.com/office/powerpoint/2010/main" val="1152061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9AFF48-00EC-E095-0851-5EADB6FC5D4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156617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d 1">
    <p:spTree>
      <p:nvGrpSpPr>
        <p:cNvPr id="1" name=""/>
        <p:cNvGrpSpPr/>
        <p:nvPr/>
      </p:nvGrpSpPr>
      <p:grpSpPr>
        <a:xfrm>
          <a:off x="0" y="0"/>
          <a:ext cx="0" cy="0"/>
          <a:chOff x="0" y="0"/>
          <a:chExt cx="0" cy="0"/>
        </a:xfrm>
      </p:grpSpPr>
      <p:pic>
        <p:nvPicPr>
          <p:cNvPr id="7" name="Picture 6" descr="A red and white gradient&#10;&#10;AI-generated content may be incorrect.">
            <a:extLst>
              <a:ext uri="{FF2B5EF4-FFF2-40B4-BE49-F238E27FC236}">
                <a16:creationId xmlns:a16="http://schemas.microsoft.com/office/drawing/2014/main" id="{273F9BA6-7F69-965F-82D2-826FD80C3C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5">
            <a:extLst>
              <a:ext uri="{FF2B5EF4-FFF2-40B4-BE49-F238E27FC236}">
                <a16:creationId xmlns:a16="http://schemas.microsoft.com/office/drawing/2014/main" id="{637F01E5-D53B-0574-0C32-B9AC2960AEFA}"/>
              </a:ext>
            </a:extLst>
          </p:cNvPr>
          <p:cNvSpPr>
            <a:spLocks noGrp="1"/>
          </p:cNvSpPr>
          <p:nvPr>
            <p:ph type="title"/>
          </p:nvPr>
        </p:nvSpPr>
        <p:spPr>
          <a:xfrm>
            <a:off x="2831592" y="3029426"/>
            <a:ext cx="6528816" cy="799148"/>
          </a:xfrm>
        </p:spPr>
        <p:txBody>
          <a:bodyPr>
            <a:noAutofit/>
          </a:bodyPr>
          <a:lstStyle>
            <a:lvl1pPr algn="ctr">
              <a:defRPr sz="6000">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5873050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d">
    <p:spTree>
      <p:nvGrpSpPr>
        <p:cNvPr id="1" name=""/>
        <p:cNvGrpSpPr/>
        <p:nvPr/>
      </p:nvGrpSpPr>
      <p:grpSpPr>
        <a:xfrm>
          <a:off x="0" y="0"/>
          <a:ext cx="0" cy="0"/>
          <a:chOff x="0" y="0"/>
          <a:chExt cx="0" cy="0"/>
        </a:xfrm>
      </p:grpSpPr>
      <p:pic>
        <p:nvPicPr>
          <p:cNvPr id="3" name="Picture 2" descr="A pink background with a white background&#10;&#10;AI-generated content may be incorrect.">
            <a:extLst>
              <a:ext uri="{FF2B5EF4-FFF2-40B4-BE49-F238E27FC236}">
                <a16:creationId xmlns:a16="http://schemas.microsoft.com/office/drawing/2014/main" id="{7C8CF544-6D28-40C2-29CF-08DCBA68A32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ext Placeholder 7">
            <a:extLst>
              <a:ext uri="{FF2B5EF4-FFF2-40B4-BE49-F238E27FC236}">
                <a16:creationId xmlns:a16="http://schemas.microsoft.com/office/drawing/2014/main" id="{3461C824-0B5B-5E64-3CE6-67EB59EDC19F}"/>
              </a:ext>
            </a:extLst>
          </p:cNvPr>
          <p:cNvSpPr>
            <a:spLocks noGrp="1"/>
          </p:cNvSpPr>
          <p:nvPr>
            <p:ph type="body" sz="quarter" idx="10" hasCustomPrompt="1"/>
          </p:nvPr>
        </p:nvSpPr>
        <p:spPr>
          <a:xfrm>
            <a:off x="998503" y="825154"/>
            <a:ext cx="9934539" cy="4939541"/>
          </a:xfrm>
        </p:spPr>
        <p:txBody>
          <a:bodyPr>
            <a:noAutofit/>
          </a:bodyPr>
          <a:lstStyle>
            <a:lvl1pPr marL="0" indent="0">
              <a:spcBef>
                <a:spcPts val="0"/>
              </a:spcBef>
              <a:spcAft>
                <a:spcPts val="2000"/>
              </a:spcAft>
              <a:buNone/>
              <a:defRPr sz="2400"/>
            </a:lvl1pPr>
            <a:lvl2pPr marL="457200" indent="0">
              <a:buNone/>
              <a:defRPr sz="3500"/>
            </a:lvl2pPr>
            <a:lvl3pPr marL="914400" indent="0">
              <a:buNone/>
              <a:defRPr sz="3500"/>
            </a:lvl3pPr>
            <a:lvl4pPr marL="1371600" indent="0">
              <a:buNone/>
              <a:defRPr sz="3500"/>
            </a:lvl4pPr>
            <a:lvl5pPr marL="1828800" indent="0">
              <a:buNone/>
              <a:defRPr sz="3500"/>
            </a:lvl5pPr>
          </a:lstStyle>
          <a:p>
            <a:pPr lvl="0"/>
            <a:r>
              <a:rPr lang="en-GB" dirty="0"/>
              <a:t>Add text</a:t>
            </a:r>
            <a:endParaRPr lang="en-US" dirty="0"/>
          </a:p>
        </p:txBody>
      </p:sp>
    </p:spTree>
    <p:extLst>
      <p:ext uri="{BB962C8B-B14F-4D97-AF65-F5344CB8AC3E}">
        <p14:creationId xmlns:p14="http://schemas.microsoft.com/office/powerpoint/2010/main" val="18197429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flection">
    <p:spTree>
      <p:nvGrpSpPr>
        <p:cNvPr id="1" name=""/>
        <p:cNvGrpSpPr/>
        <p:nvPr/>
      </p:nvGrpSpPr>
      <p:grpSpPr>
        <a:xfrm>
          <a:off x="0" y="0"/>
          <a:ext cx="0" cy="0"/>
          <a:chOff x="0" y="0"/>
          <a:chExt cx="0" cy="0"/>
        </a:xfrm>
      </p:grpSpPr>
      <p:pic>
        <p:nvPicPr>
          <p:cNvPr id="3" name="Picture 2" descr="A pink background with a white background&#10;&#10;AI-generated content may be incorrect.">
            <a:extLst>
              <a:ext uri="{FF2B5EF4-FFF2-40B4-BE49-F238E27FC236}">
                <a16:creationId xmlns:a16="http://schemas.microsoft.com/office/drawing/2014/main" id="{7C8CF544-6D28-40C2-29CF-08DCBA68A32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ext Placeholder 7">
            <a:extLst>
              <a:ext uri="{FF2B5EF4-FFF2-40B4-BE49-F238E27FC236}">
                <a16:creationId xmlns:a16="http://schemas.microsoft.com/office/drawing/2014/main" id="{3461C824-0B5B-5E64-3CE6-67EB59EDC19F}"/>
              </a:ext>
            </a:extLst>
          </p:cNvPr>
          <p:cNvSpPr>
            <a:spLocks noGrp="1"/>
          </p:cNvSpPr>
          <p:nvPr>
            <p:ph type="body" sz="quarter" idx="10" hasCustomPrompt="1"/>
          </p:nvPr>
        </p:nvSpPr>
        <p:spPr>
          <a:xfrm>
            <a:off x="2439678" y="1848885"/>
            <a:ext cx="7095996" cy="2469388"/>
          </a:xfrm>
        </p:spPr>
        <p:txBody>
          <a:bodyPr>
            <a:noAutofit/>
          </a:bodyPr>
          <a:lstStyle>
            <a:lvl1pPr marL="0" indent="0">
              <a:spcBef>
                <a:spcPts val="0"/>
              </a:spcBef>
              <a:spcAft>
                <a:spcPts val="2000"/>
              </a:spcAft>
              <a:buNone/>
              <a:defRPr sz="2400"/>
            </a:lvl1pPr>
            <a:lvl2pPr marL="457200" indent="0">
              <a:buNone/>
              <a:defRPr sz="3500"/>
            </a:lvl2pPr>
            <a:lvl3pPr marL="914400" indent="0">
              <a:buNone/>
              <a:defRPr sz="3500"/>
            </a:lvl3pPr>
            <a:lvl4pPr marL="1371600" indent="0">
              <a:buNone/>
              <a:defRPr sz="3500"/>
            </a:lvl4pPr>
            <a:lvl5pPr marL="1828800" indent="0">
              <a:buNone/>
              <a:defRPr sz="3500"/>
            </a:lvl5pPr>
          </a:lstStyle>
          <a:p>
            <a:pPr lvl="0"/>
            <a:r>
              <a:rPr lang="en-GB" dirty="0"/>
              <a:t>Add text</a:t>
            </a:r>
            <a:endParaRPr lang="en-US" dirty="0"/>
          </a:p>
        </p:txBody>
      </p:sp>
      <p:pic>
        <p:nvPicPr>
          <p:cNvPr id="4" name="Picture 3" descr="A white cloud in a red circle&#10;&#10;AI-generated content may be incorrect.">
            <a:extLst>
              <a:ext uri="{FF2B5EF4-FFF2-40B4-BE49-F238E27FC236}">
                <a16:creationId xmlns:a16="http://schemas.microsoft.com/office/drawing/2014/main" id="{A613DC6D-ACD8-E575-6647-1E361651E61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96731" y="572115"/>
            <a:ext cx="1543762" cy="1543762"/>
          </a:xfrm>
          <a:prstGeom prst="rect">
            <a:avLst/>
          </a:prstGeom>
        </p:spPr>
      </p:pic>
      <p:sp>
        <p:nvSpPr>
          <p:cNvPr id="9" name="Title 2">
            <a:extLst>
              <a:ext uri="{FF2B5EF4-FFF2-40B4-BE49-F238E27FC236}">
                <a16:creationId xmlns:a16="http://schemas.microsoft.com/office/drawing/2014/main" id="{3D4766D4-9D64-E6BA-332D-CFF9591B7442}"/>
              </a:ext>
            </a:extLst>
          </p:cNvPr>
          <p:cNvSpPr>
            <a:spLocks noGrp="1"/>
          </p:cNvSpPr>
          <p:nvPr userDrawn="1"/>
        </p:nvSpPr>
        <p:spPr>
          <a:xfrm>
            <a:off x="2335714" y="909446"/>
            <a:ext cx="5887214" cy="8691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500" b="1" kern="1200">
                <a:solidFill>
                  <a:srgbClr val="A72327"/>
                </a:solidFill>
                <a:latin typeface="Outfit" pitchFamily="2" charset="0"/>
                <a:ea typeface="+mj-ea"/>
                <a:cs typeface="+mj-cs"/>
              </a:defRPr>
            </a:lvl1pPr>
          </a:lstStyle>
          <a:p>
            <a:r>
              <a:rPr lang="en-GB" noProof="0" dirty="0">
                <a:solidFill>
                  <a:schemeClr val="tx1"/>
                </a:solidFill>
                <a:latin typeface="Outfit"/>
              </a:rPr>
              <a:t>Reflection</a:t>
            </a:r>
            <a:endParaRPr lang="en-GB" noProof="0" dirty="0">
              <a:solidFill>
                <a:schemeClr val="tx1"/>
              </a:solidFill>
            </a:endParaRPr>
          </a:p>
        </p:txBody>
      </p:sp>
    </p:spTree>
    <p:extLst>
      <p:ext uri="{BB962C8B-B14F-4D97-AF65-F5344CB8AC3E}">
        <p14:creationId xmlns:p14="http://schemas.microsoft.com/office/powerpoint/2010/main" val="41732743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ong">
    <p:spTree>
      <p:nvGrpSpPr>
        <p:cNvPr id="1" name=""/>
        <p:cNvGrpSpPr/>
        <p:nvPr/>
      </p:nvGrpSpPr>
      <p:grpSpPr>
        <a:xfrm>
          <a:off x="0" y="0"/>
          <a:ext cx="0" cy="0"/>
          <a:chOff x="0" y="0"/>
          <a:chExt cx="0" cy="0"/>
        </a:xfrm>
      </p:grpSpPr>
      <p:pic>
        <p:nvPicPr>
          <p:cNvPr id="3" name="Picture 2" descr="A pink background with a white background&#10;&#10;AI-generated content may be incorrect.">
            <a:extLst>
              <a:ext uri="{FF2B5EF4-FFF2-40B4-BE49-F238E27FC236}">
                <a16:creationId xmlns:a16="http://schemas.microsoft.com/office/drawing/2014/main" id="{7C8CF544-6D28-40C2-29CF-08DCBA68A32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ext Placeholder 7">
            <a:extLst>
              <a:ext uri="{FF2B5EF4-FFF2-40B4-BE49-F238E27FC236}">
                <a16:creationId xmlns:a16="http://schemas.microsoft.com/office/drawing/2014/main" id="{3461C824-0B5B-5E64-3CE6-67EB59EDC19F}"/>
              </a:ext>
            </a:extLst>
          </p:cNvPr>
          <p:cNvSpPr>
            <a:spLocks noGrp="1"/>
          </p:cNvSpPr>
          <p:nvPr>
            <p:ph type="body" sz="quarter" idx="10" hasCustomPrompt="1"/>
          </p:nvPr>
        </p:nvSpPr>
        <p:spPr>
          <a:xfrm>
            <a:off x="2439678" y="1848885"/>
            <a:ext cx="7095996" cy="2469388"/>
          </a:xfrm>
        </p:spPr>
        <p:txBody>
          <a:bodyPr>
            <a:noAutofit/>
          </a:bodyPr>
          <a:lstStyle>
            <a:lvl1pPr marL="0" indent="0">
              <a:spcBef>
                <a:spcPts val="0"/>
              </a:spcBef>
              <a:spcAft>
                <a:spcPts val="2000"/>
              </a:spcAft>
              <a:buNone/>
              <a:defRPr sz="4400"/>
            </a:lvl1pPr>
            <a:lvl2pPr marL="457200" indent="0">
              <a:buNone/>
              <a:defRPr sz="3500"/>
            </a:lvl2pPr>
            <a:lvl3pPr marL="914400" indent="0">
              <a:buNone/>
              <a:defRPr sz="3500"/>
            </a:lvl3pPr>
            <a:lvl4pPr marL="1371600" indent="0">
              <a:buNone/>
              <a:defRPr sz="3500"/>
            </a:lvl4pPr>
            <a:lvl5pPr marL="1828800" indent="0">
              <a:buNone/>
              <a:defRPr sz="3500"/>
            </a:lvl5pPr>
          </a:lstStyle>
          <a:p>
            <a:pPr lvl="0"/>
            <a:r>
              <a:rPr lang="en-GB" dirty="0"/>
              <a:t>Add text</a:t>
            </a:r>
            <a:endParaRPr lang="en-US" dirty="0"/>
          </a:p>
        </p:txBody>
      </p:sp>
      <p:sp>
        <p:nvSpPr>
          <p:cNvPr id="9" name="Title 2">
            <a:extLst>
              <a:ext uri="{FF2B5EF4-FFF2-40B4-BE49-F238E27FC236}">
                <a16:creationId xmlns:a16="http://schemas.microsoft.com/office/drawing/2014/main" id="{3D4766D4-9D64-E6BA-332D-CFF9591B7442}"/>
              </a:ext>
            </a:extLst>
          </p:cNvPr>
          <p:cNvSpPr>
            <a:spLocks noGrp="1"/>
          </p:cNvSpPr>
          <p:nvPr userDrawn="1"/>
        </p:nvSpPr>
        <p:spPr>
          <a:xfrm>
            <a:off x="2335714" y="909446"/>
            <a:ext cx="5887214" cy="8691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500" b="1" kern="1200">
                <a:solidFill>
                  <a:srgbClr val="A72327"/>
                </a:solidFill>
                <a:latin typeface="Outfit" pitchFamily="2" charset="0"/>
                <a:ea typeface="+mj-ea"/>
                <a:cs typeface="+mj-cs"/>
              </a:defRPr>
            </a:lvl1pPr>
          </a:lstStyle>
          <a:p>
            <a:r>
              <a:rPr lang="en-GB" noProof="0" dirty="0">
                <a:solidFill>
                  <a:schemeClr val="tx1"/>
                </a:solidFill>
                <a:latin typeface="Outfit"/>
              </a:rPr>
              <a:t>Song</a:t>
            </a:r>
            <a:endParaRPr lang="en-GB" noProof="0" dirty="0">
              <a:solidFill>
                <a:schemeClr val="tx1"/>
              </a:solidFill>
            </a:endParaRPr>
          </a:p>
        </p:txBody>
      </p:sp>
      <p:pic>
        <p:nvPicPr>
          <p:cNvPr id="7" name="Picture 6" descr="A white musical note on a red circle&#10;&#10;AI-generated content may be incorrect.">
            <a:extLst>
              <a:ext uri="{FF2B5EF4-FFF2-40B4-BE49-F238E27FC236}">
                <a16:creationId xmlns:a16="http://schemas.microsoft.com/office/drawing/2014/main" id="{67E5D4F6-9B19-F341-EEDE-D85483795EF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96732" y="572116"/>
            <a:ext cx="1543762" cy="1543762"/>
          </a:xfrm>
          <a:prstGeom prst="rect">
            <a:avLst/>
          </a:prstGeom>
        </p:spPr>
      </p:pic>
    </p:spTree>
    <p:extLst>
      <p:ext uri="{BB962C8B-B14F-4D97-AF65-F5344CB8AC3E}">
        <p14:creationId xmlns:p14="http://schemas.microsoft.com/office/powerpoint/2010/main" val="39731016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ayer">
    <p:spTree>
      <p:nvGrpSpPr>
        <p:cNvPr id="1" name=""/>
        <p:cNvGrpSpPr/>
        <p:nvPr/>
      </p:nvGrpSpPr>
      <p:grpSpPr>
        <a:xfrm>
          <a:off x="0" y="0"/>
          <a:ext cx="0" cy="0"/>
          <a:chOff x="0" y="0"/>
          <a:chExt cx="0" cy="0"/>
        </a:xfrm>
      </p:grpSpPr>
      <p:pic>
        <p:nvPicPr>
          <p:cNvPr id="3" name="Picture 2" descr="A pink background with a white background&#10;&#10;AI-generated content may be incorrect.">
            <a:extLst>
              <a:ext uri="{FF2B5EF4-FFF2-40B4-BE49-F238E27FC236}">
                <a16:creationId xmlns:a16="http://schemas.microsoft.com/office/drawing/2014/main" id="{7C8CF544-6D28-40C2-29CF-08DCBA68A32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ext Placeholder 7">
            <a:extLst>
              <a:ext uri="{FF2B5EF4-FFF2-40B4-BE49-F238E27FC236}">
                <a16:creationId xmlns:a16="http://schemas.microsoft.com/office/drawing/2014/main" id="{3461C824-0B5B-5E64-3CE6-67EB59EDC19F}"/>
              </a:ext>
            </a:extLst>
          </p:cNvPr>
          <p:cNvSpPr>
            <a:spLocks noGrp="1"/>
          </p:cNvSpPr>
          <p:nvPr>
            <p:ph type="body" sz="quarter" idx="10" hasCustomPrompt="1"/>
          </p:nvPr>
        </p:nvSpPr>
        <p:spPr>
          <a:xfrm>
            <a:off x="2911627" y="1848884"/>
            <a:ext cx="7095996" cy="4099669"/>
          </a:xfrm>
        </p:spPr>
        <p:txBody>
          <a:bodyPr>
            <a:noAutofit/>
          </a:bodyPr>
          <a:lstStyle>
            <a:lvl1pPr marL="0" indent="0">
              <a:lnSpc>
                <a:spcPct val="100000"/>
              </a:lnSpc>
              <a:spcBef>
                <a:spcPts val="0"/>
              </a:spcBef>
              <a:spcAft>
                <a:spcPts val="0"/>
              </a:spcAft>
              <a:buNone/>
              <a:defRPr sz="2400"/>
            </a:lvl1pPr>
            <a:lvl2pPr marL="457200" indent="0">
              <a:buNone/>
              <a:defRPr sz="3500"/>
            </a:lvl2pPr>
            <a:lvl3pPr marL="914400" indent="0">
              <a:buNone/>
              <a:defRPr sz="3500"/>
            </a:lvl3pPr>
            <a:lvl4pPr marL="1371600" indent="0">
              <a:buNone/>
              <a:defRPr sz="3500"/>
            </a:lvl4pPr>
            <a:lvl5pPr marL="1828800" indent="0">
              <a:buNone/>
              <a:defRPr sz="3500"/>
            </a:lvl5pPr>
          </a:lstStyle>
          <a:p>
            <a:pPr lvl="0"/>
            <a:r>
              <a:rPr lang="en-GB" dirty="0"/>
              <a:t>Add text</a:t>
            </a:r>
            <a:endParaRPr lang="en-US" dirty="0"/>
          </a:p>
        </p:txBody>
      </p:sp>
      <p:sp>
        <p:nvSpPr>
          <p:cNvPr id="2" name="Title 2">
            <a:extLst>
              <a:ext uri="{FF2B5EF4-FFF2-40B4-BE49-F238E27FC236}">
                <a16:creationId xmlns:a16="http://schemas.microsoft.com/office/drawing/2014/main" id="{E6912293-1D7A-63F6-BD35-F549ECBC6F0B}"/>
              </a:ext>
            </a:extLst>
          </p:cNvPr>
          <p:cNvSpPr>
            <a:spLocks noGrp="1"/>
          </p:cNvSpPr>
          <p:nvPr userDrawn="1"/>
        </p:nvSpPr>
        <p:spPr>
          <a:xfrm>
            <a:off x="2335714" y="909446"/>
            <a:ext cx="5887214" cy="8691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500" b="1" kern="1200">
                <a:solidFill>
                  <a:srgbClr val="A72327"/>
                </a:solidFill>
                <a:latin typeface="Outfit" pitchFamily="2" charset="0"/>
                <a:ea typeface="+mj-ea"/>
                <a:cs typeface="+mj-cs"/>
              </a:defRPr>
            </a:lvl1pPr>
          </a:lstStyle>
          <a:p>
            <a:r>
              <a:rPr lang="en-GB" dirty="0">
                <a:solidFill>
                  <a:schemeClr val="tx1"/>
                </a:solidFill>
                <a:latin typeface="Outfit"/>
              </a:rPr>
              <a:t>Prayer</a:t>
            </a:r>
            <a:endParaRPr lang="en-GB" noProof="0" dirty="0">
              <a:solidFill>
                <a:schemeClr val="tx1"/>
              </a:solidFill>
            </a:endParaRPr>
          </a:p>
        </p:txBody>
      </p:sp>
      <p:pic>
        <p:nvPicPr>
          <p:cNvPr id="7" name="Picture 6" descr="A red circle with white hands in prayer&#10;&#10;Description automatically generated">
            <a:extLst>
              <a:ext uri="{FF2B5EF4-FFF2-40B4-BE49-F238E27FC236}">
                <a16:creationId xmlns:a16="http://schemas.microsoft.com/office/drawing/2014/main" id="{5A235604-4311-3E86-C3E8-2F67A266ADA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6298" y="551996"/>
            <a:ext cx="1584000" cy="1584000"/>
          </a:xfrm>
          <a:prstGeom prst="rect">
            <a:avLst/>
          </a:prstGeom>
        </p:spPr>
      </p:pic>
      <p:cxnSp>
        <p:nvCxnSpPr>
          <p:cNvPr id="8" name="Straight Connector 7">
            <a:extLst>
              <a:ext uri="{FF2B5EF4-FFF2-40B4-BE49-F238E27FC236}">
                <a16:creationId xmlns:a16="http://schemas.microsoft.com/office/drawing/2014/main" id="{A5C8A38F-8638-9917-1FBF-B8314F284EB5}"/>
              </a:ext>
            </a:extLst>
          </p:cNvPr>
          <p:cNvCxnSpPr>
            <a:cxnSpLocks/>
          </p:cNvCxnSpPr>
          <p:nvPr userDrawn="1"/>
        </p:nvCxnSpPr>
        <p:spPr>
          <a:xfrm>
            <a:off x="2467299" y="1843430"/>
            <a:ext cx="0" cy="4041176"/>
          </a:xfrm>
          <a:prstGeom prst="line">
            <a:avLst/>
          </a:prstGeom>
          <a:ln w="57150">
            <a:solidFill>
              <a:srgbClr val="A72327"/>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373594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7" name="Picture 6" descr="A close-up of a person's face&#10;&#10;Description automatically generated">
            <a:extLst>
              <a:ext uri="{FF2B5EF4-FFF2-40B4-BE49-F238E27FC236}">
                <a16:creationId xmlns:a16="http://schemas.microsoft.com/office/drawing/2014/main" id="{38F0B02C-BA2D-5946-A285-B1C06FE1BA3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C14BC875-840B-14DC-0E65-6F174EAC3A30}"/>
              </a:ext>
            </a:extLst>
          </p:cNvPr>
          <p:cNvSpPr txBox="1"/>
          <p:nvPr userDrawn="1"/>
        </p:nvSpPr>
        <p:spPr>
          <a:xfrm>
            <a:off x="3790727" y="3869674"/>
            <a:ext cx="4610547" cy="707886"/>
          </a:xfrm>
          <a:prstGeom prst="rect">
            <a:avLst/>
          </a:prstGeom>
          <a:noFill/>
        </p:spPr>
        <p:txBody>
          <a:bodyPr wrap="square" rtlCol="0">
            <a:spAutoFit/>
          </a:bodyPr>
          <a:lstStyle/>
          <a:p>
            <a:pPr algn="ctr"/>
            <a:r>
              <a:rPr lang="en-US" sz="4000" b="1" i="0">
                <a:latin typeface="Outfit ExtraBold" pitchFamily="2" charset="0"/>
              </a:rPr>
              <a:t>Stay connected</a:t>
            </a:r>
          </a:p>
        </p:txBody>
      </p:sp>
      <p:pic>
        <p:nvPicPr>
          <p:cNvPr id="3" name="Picture 2">
            <a:extLst>
              <a:ext uri="{FF2B5EF4-FFF2-40B4-BE49-F238E27FC236}">
                <a16:creationId xmlns:a16="http://schemas.microsoft.com/office/drawing/2014/main" id="{FCD3ACBA-F735-763B-FAC3-56BECC7690D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13194"/>
          <a:stretch/>
        </p:blipFill>
        <p:spPr>
          <a:xfrm>
            <a:off x="3181588" y="4701583"/>
            <a:ext cx="5828825" cy="436460"/>
          </a:xfrm>
          <a:prstGeom prst="rect">
            <a:avLst/>
          </a:prstGeom>
        </p:spPr>
      </p:pic>
      <p:pic>
        <p:nvPicPr>
          <p:cNvPr id="4" name="Picture 3">
            <a:extLst>
              <a:ext uri="{FF2B5EF4-FFF2-40B4-BE49-F238E27FC236}">
                <a16:creationId xmlns:a16="http://schemas.microsoft.com/office/drawing/2014/main" id="{EC12835C-0629-1A2C-B800-4724C481CB1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887276" y="5333404"/>
            <a:ext cx="8417448" cy="436460"/>
          </a:xfrm>
          <a:prstGeom prst="rect">
            <a:avLst/>
          </a:prstGeom>
        </p:spPr>
      </p:pic>
    </p:spTree>
    <p:extLst>
      <p:ext uri="{BB962C8B-B14F-4D97-AF65-F5344CB8AC3E}">
        <p14:creationId xmlns:p14="http://schemas.microsoft.com/office/powerpoint/2010/main" val="2180325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ssion 1">
    <p:spTree>
      <p:nvGrpSpPr>
        <p:cNvPr id="1" name=""/>
        <p:cNvGrpSpPr/>
        <p:nvPr/>
      </p:nvGrpSpPr>
      <p:grpSpPr>
        <a:xfrm>
          <a:off x="0" y="0"/>
          <a:ext cx="0" cy="0"/>
          <a:chOff x="0" y="0"/>
          <a:chExt cx="0" cy="0"/>
        </a:xfrm>
      </p:grpSpPr>
      <p:pic>
        <p:nvPicPr>
          <p:cNvPr id="10" name="Picture 9" descr="A close-up of a blue and white background&#10;&#10;Description automatically generated">
            <a:extLst>
              <a:ext uri="{FF2B5EF4-FFF2-40B4-BE49-F238E27FC236}">
                <a16:creationId xmlns:a16="http://schemas.microsoft.com/office/drawing/2014/main" id="{1A7F7233-2750-9A0E-0429-5031CAAC96BB}"/>
              </a:ext>
            </a:extLst>
          </p:cNvPr>
          <p:cNvPicPr>
            <a:picLocks noChangeAspect="1"/>
          </p:cNvPicPr>
          <p:nvPr userDrawn="1"/>
        </p:nvPicPr>
        <p:blipFill>
          <a:blip r:embed="rId2"/>
          <a:stretch>
            <a:fillRect/>
          </a:stretch>
        </p:blipFill>
        <p:spPr>
          <a:xfrm>
            <a:off x="-69486" y="-39086"/>
            <a:ext cx="12330972" cy="6936172"/>
          </a:xfrm>
          <a:prstGeom prst="rect">
            <a:avLst/>
          </a:prstGeom>
        </p:spPr>
      </p:pic>
      <p:sp>
        <p:nvSpPr>
          <p:cNvPr id="2" name="TextBox 1">
            <a:extLst>
              <a:ext uri="{FF2B5EF4-FFF2-40B4-BE49-F238E27FC236}">
                <a16:creationId xmlns:a16="http://schemas.microsoft.com/office/drawing/2014/main" id="{479C0115-DA8A-6E00-631B-601B347AA10E}"/>
              </a:ext>
            </a:extLst>
          </p:cNvPr>
          <p:cNvSpPr txBox="1"/>
          <p:nvPr userDrawn="1"/>
        </p:nvSpPr>
        <p:spPr>
          <a:xfrm>
            <a:off x="771724" y="577834"/>
            <a:ext cx="4455596" cy="1015663"/>
          </a:xfrm>
          <a:prstGeom prst="rect">
            <a:avLst/>
          </a:prstGeom>
          <a:noFill/>
        </p:spPr>
        <p:txBody>
          <a:bodyPr wrap="square" rtlCol="0">
            <a:spAutoFit/>
          </a:bodyPr>
          <a:lstStyle/>
          <a:p>
            <a:r>
              <a:rPr lang="en-US" sz="6000" b="1" i="0">
                <a:solidFill>
                  <a:srgbClr val="4CA0C2"/>
                </a:solidFill>
                <a:latin typeface="Outfit" pitchFamily="2" charset="0"/>
              </a:rPr>
              <a:t>Session 1</a:t>
            </a:r>
          </a:p>
        </p:txBody>
      </p:sp>
      <p:sp>
        <p:nvSpPr>
          <p:cNvPr id="3" name="TextBox 2">
            <a:extLst>
              <a:ext uri="{FF2B5EF4-FFF2-40B4-BE49-F238E27FC236}">
                <a16:creationId xmlns:a16="http://schemas.microsoft.com/office/drawing/2014/main" id="{BE388A09-09F8-C11C-E54F-953D92383139}"/>
              </a:ext>
            </a:extLst>
          </p:cNvPr>
          <p:cNvSpPr txBox="1"/>
          <p:nvPr userDrawn="1"/>
        </p:nvSpPr>
        <p:spPr>
          <a:xfrm>
            <a:off x="771724" y="1415260"/>
            <a:ext cx="7343576" cy="1384995"/>
          </a:xfrm>
          <a:prstGeom prst="rect">
            <a:avLst/>
          </a:prstGeom>
          <a:noFill/>
        </p:spPr>
        <p:txBody>
          <a:bodyPr wrap="square" rtlCol="0">
            <a:spAutoFit/>
          </a:bodyPr>
          <a:lstStyle/>
          <a:p>
            <a:r>
              <a:rPr lang="en-GB" sz="8400" b="1" dirty="0">
                <a:effectLst/>
                <a:latin typeface="Outfit" pitchFamily="2" charset="0"/>
              </a:rPr>
              <a:t>Introduction</a:t>
            </a:r>
            <a:endParaRPr lang="en-GB" sz="8400" dirty="0">
              <a:effectLst/>
              <a:latin typeface="Outfit" pitchFamily="2" charset="0"/>
            </a:endParaRPr>
          </a:p>
        </p:txBody>
      </p:sp>
    </p:spTree>
    <p:extLst>
      <p:ext uri="{BB962C8B-B14F-4D97-AF65-F5344CB8AC3E}">
        <p14:creationId xmlns:p14="http://schemas.microsoft.com/office/powerpoint/2010/main" val="1476794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ssion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A7F7233-2750-9A0E-0429-5031CAAC96BB}"/>
              </a:ext>
            </a:extLst>
          </p:cNvPr>
          <p:cNvPicPr>
            <a:picLocks noChangeAspect="1"/>
          </p:cNvPicPr>
          <p:nvPr userDrawn="1"/>
        </p:nvPicPr>
        <p:blipFill>
          <a:blip r:embed="rId2"/>
          <a:srcRect/>
          <a:stretch/>
        </p:blipFill>
        <p:spPr>
          <a:xfrm>
            <a:off x="-69486" y="-39086"/>
            <a:ext cx="12330972" cy="6936171"/>
          </a:xfrm>
          <a:prstGeom prst="rect">
            <a:avLst/>
          </a:prstGeom>
        </p:spPr>
      </p:pic>
      <p:sp>
        <p:nvSpPr>
          <p:cNvPr id="2" name="TextBox 1">
            <a:extLst>
              <a:ext uri="{FF2B5EF4-FFF2-40B4-BE49-F238E27FC236}">
                <a16:creationId xmlns:a16="http://schemas.microsoft.com/office/drawing/2014/main" id="{479C0115-DA8A-6E00-631B-601B347AA10E}"/>
              </a:ext>
            </a:extLst>
          </p:cNvPr>
          <p:cNvSpPr txBox="1"/>
          <p:nvPr userDrawn="1"/>
        </p:nvSpPr>
        <p:spPr>
          <a:xfrm>
            <a:off x="771724" y="577834"/>
            <a:ext cx="4455596" cy="1015663"/>
          </a:xfrm>
          <a:prstGeom prst="rect">
            <a:avLst/>
          </a:prstGeom>
          <a:noFill/>
        </p:spPr>
        <p:txBody>
          <a:bodyPr wrap="square" rtlCol="0">
            <a:spAutoFit/>
          </a:bodyPr>
          <a:lstStyle/>
          <a:p>
            <a:r>
              <a:rPr lang="en-US" sz="6000" b="1" i="0">
                <a:solidFill>
                  <a:srgbClr val="A72327"/>
                </a:solidFill>
                <a:latin typeface="Outfit" pitchFamily="2" charset="0"/>
              </a:rPr>
              <a:t>Session 2</a:t>
            </a:r>
          </a:p>
        </p:txBody>
      </p:sp>
    </p:spTree>
    <p:extLst>
      <p:ext uri="{BB962C8B-B14F-4D97-AF65-F5344CB8AC3E}">
        <p14:creationId xmlns:p14="http://schemas.microsoft.com/office/powerpoint/2010/main" val="1638769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ssion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A7F7233-2750-9A0E-0429-5031CAAC96BB}"/>
              </a:ext>
            </a:extLst>
          </p:cNvPr>
          <p:cNvPicPr>
            <a:picLocks noChangeAspect="1"/>
          </p:cNvPicPr>
          <p:nvPr userDrawn="1"/>
        </p:nvPicPr>
        <p:blipFill>
          <a:blip r:embed="rId2"/>
          <a:srcRect/>
          <a:stretch/>
        </p:blipFill>
        <p:spPr>
          <a:xfrm>
            <a:off x="-69486" y="-39086"/>
            <a:ext cx="12330972" cy="6936171"/>
          </a:xfrm>
          <a:prstGeom prst="rect">
            <a:avLst/>
          </a:prstGeom>
        </p:spPr>
      </p:pic>
      <p:sp>
        <p:nvSpPr>
          <p:cNvPr id="2" name="TextBox 1">
            <a:extLst>
              <a:ext uri="{FF2B5EF4-FFF2-40B4-BE49-F238E27FC236}">
                <a16:creationId xmlns:a16="http://schemas.microsoft.com/office/drawing/2014/main" id="{479C0115-DA8A-6E00-631B-601B347AA10E}"/>
              </a:ext>
            </a:extLst>
          </p:cNvPr>
          <p:cNvSpPr txBox="1"/>
          <p:nvPr userDrawn="1"/>
        </p:nvSpPr>
        <p:spPr>
          <a:xfrm>
            <a:off x="771724" y="577834"/>
            <a:ext cx="4455596" cy="1015663"/>
          </a:xfrm>
          <a:prstGeom prst="rect">
            <a:avLst/>
          </a:prstGeom>
          <a:noFill/>
        </p:spPr>
        <p:txBody>
          <a:bodyPr wrap="square" rtlCol="0">
            <a:spAutoFit/>
          </a:bodyPr>
          <a:lstStyle/>
          <a:p>
            <a:r>
              <a:rPr lang="en-US" sz="6000" b="1" i="0">
                <a:solidFill>
                  <a:srgbClr val="00628C"/>
                </a:solidFill>
                <a:latin typeface="Outfit" pitchFamily="2" charset="0"/>
              </a:rPr>
              <a:t>Session 3</a:t>
            </a:r>
          </a:p>
        </p:txBody>
      </p:sp>
      <p:sp>
        <p:nvSpPr>
          <p:cNvPr id="3" name="TextBox 2">
            <a:extLst>
              <a:ext uri="{FF2B5EF4-FFF2-40B4-BE49-F238E27FC236}">
                <a16:creationId xmlns:a16="http://schemas.microsoft.com/office/drawing/2014/main" id="{BE388A09-09F8-C11C-E54F-953D92383139}"/>
              </a:ext>
            </a:extLst>
          </p:cNvPr>
          <p:cNvSpPr txBox="1"/>
          <p:nvPr userDrawn="1"/>
        </p:nvSpPr>
        <p:spPr>
          <a:xfrm>
            <a:off x="771724" y="1415260"/>
            <a:ext cx="7343576" cy="2677656"/>
          </a:xfrm>
          <a:prstGeom prst="rect">
            <a:avLst/>
          </a:prstGeom>
          <a:noFill/>
        </p:spPr>
        <p:txBody>
          <a:bodyPr wrap="square" rtlCol="0">
            <a:spAutoFit/>
          </a:bodyPr>
          <a:lstStyle/>
          <a:p>
            <a:r>
              <a:rPr lang="en-GB" sz="8400" b="1">
                <a:effectLst/>
                <a:latin typeface="Outfit" pitchFamily="2" charset="0"/>
              </a:rPr>
              <a:t>Navigating </a:t>
            </a:r>
          </a:p>
          <a:p>
            <a:r>
              <a:rPr lang="en-GB" sz="8400" b="1">
                <a:effectLst/>
                <a:latin typeface="Outfit" pitchFamily="2" charset="0"/>
              </a:rPr>
              <a:t>Disagreement</a:t>
            </a:r>
            <a:endParaRPr lang="en-GB" sz="8400">
              <a:effectLst/>
              <a:latin typeface="Outfit" pitchFamily="2" charset="0"/>
            </a:endParaRPr>
          </a:p>
        </p:txBody>
      </p:sp>
    </p:spTree>
    <p:extLst>
      <p:ext uri="{BB962C8B-B14F-4D97-AF65-F5344CB8AC3E}">
        <p14:creationId xmlns:p14="http://schemas.microsoft.com/office/powerpoint/2010/main" val="4243210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ssion 4">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A7F7233-2750-9A0E-0429-5031CAAC96BB}"/>
              </a:ext>
            </a:extLst>
          </p:cNvPr>
          <p:cNvPicPr>
            <a:picLocks noChangeAspect="1"/>
          </p:cNvPicPr>
          <p:nvPr userDrawn="1"/>
        </p:nvPicPr>
        <p:blipFill>
          <a:blip r:embed="rId2"/>
          <a:srcRect/>
          <a:stretch/>
        </p:blipFill>
        <p:spPr>
          <a:xfrm>
            <a:off x="-69486" y="-39086"/>
            <a:ext cx="12330972" cy="6936171"/>
          </a:xfrm>
          <a:prstGeom prst="rect">
            <a:avLst/>
          </a:prstGeom>
        </p:spPr>
      </p:pic>
      <p:sp>
        <p:nvSpPr>
          <p:cNvPr id="2" name="TextBox 1">
            <a:extLst>
              <a:ext uri="{FF2B5EF4-FFF2-40B4-BE49-F238E27FC236}">
                <a16:creationId xmlns:a16="http://schemas.microsoft.com/office/drawing/2014/main" id="{479C0115-DA8A-6E00-631B-601B347AA10E}"/>
              </a:ext>
            </a:extLst>
          </p:cNvPr>
          <p:cNvSpPr txBox="1"/>
          <p:nvPr userDrawn="1"/>
        </p:nvSpPr>
        <p:spPr>
          <a:xfrm>
            <a:off x="771724" y="577834"/>
            <a:ext cx="4455596" cy="1015663"/>
          </a:xfrm>
          <a:prstGeom prst="rect">
            <a:avLst/>
          </a:prstGeom>
          <a:noFill/>
        </p:spPr>
        <p:txBody>
          <a:bodyPr wrap="square" rtlCol="0">
            <a:spAutoFit/>
          </a:bodyPr>
          <a:lstStyle/>
          <a:p>
            <a:r>
              <a:rPr lang="en-US" sz="6000" b="1" i="0">
                <a:solidFill>
                  <a:srgbClr val="ED6921"/>
                </a:solidFill>
                <a:latin typeface="Outfit" pitchFamily="2" charset="0"/>
              </a:rPr>
              <a:t>Session 4</a:t>
            </a:r>
          </a:p>
        </p:txBody>
      </p:sp>
      <p:sp>
        <p:nvSpPr>
          <p:cNvPr id="3" name="TextBox 2">
            <a:extLst>
              <a:ext uri="{FF2B5EF4-FFF2-40B4-BE49-F238E27FC236}">
                <a16:creationId xmlns:a16="http://schemas.microsoft.com/office/drawing/2014/main" id="{BE388A09-09F8-C11C-E54F-953D92383139}"/>
              </a:ext>
            </a:extLst>
          </p:cNvPr>
          <p:cNvSpPr txBox="1"/>
          <p:nvPr userDrawn="1"/>
        </p:nvSpPr>
        <p:spPr>
          <a:xfrm>
            <a:off x="771724" y="1415260"/>
            <a:ext cx="7343576" cy="2677656"/>
          </a:xfrm>
          <a:prstGeom prst="rect">
            <a:avLst/>
          </a:prstGeom>
          <a:noFill/>
        </p:spPr>
        <p:txBody>
          <a:bodyPr wrap="square" rtlCol="0">
            <a:spAutoFit/>
          </a:bodyPr>
          <a:lstStyle/>
          <a:p>
            <a:r>
              <a:rPr lang="en-GB" sz="8400" b="1">
                <a:effectLst/>
                <a:latin typeface="Outfit" pitchFamily="2" charset="0"/>
              </a:rPr>
              <a:t>Pursuing Justice</a:t>
            </a:r>
            <a:endParaRPr lang="en-GB" sz="8400">
              <a:effectLst/>
              <a:latin typeface="Outfit" pitchFamily="2" charset="0"/>
            </a:endParaRPr>
          </a:p>
        </p:txBody>
      </p:sp>
    </p:spTree>
    <p:extLst>
      <p:ext uri="{BB962C8B-B14F-4D97-AF65-F5344CB8AC3E}">
        <p14:creationId xmlns:p14="http://schemas.microsoft.com/office/powerpoint/2010/main" val="3445544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ssion 5">
    <p:spTree>
      <p:nvGrpSpPr>
        <p:cNvPr id="1" name=""/>
        <p:cNvGrpSpPr/>
        <p:nvPr/>
      </p:nvGrpSpPr>
      <p:grpSpPr>
        <a:xfrm>
          <a:off x="0" y="0"/>
          <a:ext cx="0" cy="0"/>
          <a:chOff x="0" y="0"/>
          <a:chExt cx="0" cy="0"/>
        </a:xfrm>
      </p:grpSpPr>
      <p:pic>
        <p:nvPicPr>
          <p:cNvPr id="10" name="Picture 9" descr="A close-up of a blue and white background&#10;&#10;Description automatically generated">
            <a:extLst>
              <a:ext uri="{FF2B5EF4-FFF2-40B4-BE49-F238E27FC236}">
                <a16:creationId xmlns:a16="http://schemas.microsoft.com/office/drawing/2014/main" id="{1A7F7233-2750-9A0E-0429-5031CAAC96BB}"/>
              </a:ext>
            </a:extLst>
          </p:cNvPr>
          <p:cNvPicPr>
            <a:picLocks noChangeAspect="1"/>
          </p:cNvPicPr>
          <p:nvPr userDrawn="1"/>
        </p:nvPicPr>
        <p:blipFill>
          <a:blip r:embed="rId2"/>
          <a:stretch>
            <a:fillRect/>
          </a:stretch>
        </p:blipFill>
        <p:spPr>
          <a:xfrm>
            <a:off x="-69486" y="-39086"/>
            <a:ext cx="12330972" cy="6936172"/>
          </a:xfrm>
          <a:prstGeom prst="rect">
            <a:avLst/>
          </a:prstGeom>
        </p:spPr>
      </p:pic>
      <p:sp>
        <p:nvSpPr>
          <p:cNvPr id="2" name="TextBox 1">
            <a:extLst>
              <a:ext uri="{FF2B5EF4-FFF2-40B4-BE49-F238E27FC236}">
                <a16:creationId xmlns:a16="http://schemas.microsoft.com/office/drawing/2014/main" id="{479C0115-DA8A-6E00-631B-601B347AA10E}"/>
              </a:ext>
            </a:extLst>
          </p:cNvPr>
          <p:cNvSpPr txBox="1"/>
          <p:nvPr userDrawn="1"/>
        </p:nvSpPr>
        <p:spPr>
          <a:xfrm>
            <a:off x="771724" y="577834"/>
            <a:ext cx="4455596" cy="1015663"/>
          </a:xfrm>
          <a:prstGeom prst="rect">
            <a:avLst/>
          </a:prstGeom>
          <a:noFill/>
        </p:spPr>
        <p:txBody>
          <a:bodyPr wrap="square" rtlCol="0">
            <a:spAutoFit/>
          </a:bodyPr>
          <a:lstStyle/>
          <a:p>
            <a:r>
              <a:rPr lang="en-US" sz="6000" b="1" i="0">
                <a:solidFill>
                  <a:srgbClr val="4CA0C2"/>
                </a:solidFill>
                <a:latin typeface="Outfit" pitchFamily="2" charset="0"/>
              </a:rPr>
              <a:t>Session 5</a:t>
            </a:r>
          </a:p>
        </p:txBody>
      </p:sp>
      <p:sp>
        <p:nvSpPr>
          <p:cNvPr id="3" name="TextBox 2">
            <a:extLst>
              <a:ext uri="{FF2B5EF4-FFF2-40B4-BE49-F238E27FC236}">
                <a16:creationId xmlns:a16="http://schemas.microsoft.com/office/drawing/2014/main" id="{BE388A09-09F8-C11C-E54F-953D92383139}"/>
              </a:ext>
            </a:extLst>
          </p:cNvPr>
          <p:cNvSpPr txBox="1"/>
          <p:nvPr userDrawn="1"/>
        </p:nvSpPr>
        <p:spPr>
          <a:xfrm>
            <a:off x="771724" y="1415260"/>
            <a:ext cx="7343576" cy="2677656"/>
          </a:xfrm>
          <a:prstGeom prst="rect">
            <a:avLst/>
          </a:prstGeom>
          <a:noFill/>
        </p:spPr>
        <p:txBody>
          <a:bodyPr wrap="square" rtlCol="0">
            <a:spAutoFit/>
          </a:bodyPr>
          <a:lstStyle/>
          <a:p>
            <a:r>
              <a:rPr lang="en-GB" sz="8400" b="1">
                <a:effectLst/>
                <a:latin typeface="Outfit" pitchFamily="2" charset="0"/>
              </a:rPr>
              <a:t>Practising </a:t>
            </a:r>
            <a:br>
              <a:rPr lang="en-GB" sz="8400" b="1">
                <a:effectLst/>
                <a:latin typeface="Outfit" pitchFamily="2" charset="0"/>
              </a:rPr>
            </a:br>
            <a:r>
              <a:rPr lang="en-GB" sz="8400" b="1">
                <a:effectLst/>
                <a:latin typeface="Outfit" pitchFamily="2" charset="0"/>
              </a:rPr>
              <a:t>Forgiveness</a:t>
            </a:r>
            <a:endParaRPr lang="en-GB" sz="8400">
              <a:effectLst/>
              <a:latin typeface="Outfit" pitchFamily="2" charset="0"/>
            </a:endParaRPr>
          </a:p>
        </p:txBody>
      </p:sp>
    </p:spTree>
    <p:extLst>
      <p:ext uri="{BB962C8B-B14F-4D97-AF65-F5344CB8AC3E}">
        <p14:creationId xmlns:p14="http://schemas.microsoft.com/office/powerpoint/2010/main" val="3337881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ssion 6">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A7F7233-2750-9A0E-0429-5031CAAC96BB}"/>
              </a:ext>
            </a:extLst>
          </p:cNvPr>
          <p:cNvPicPr>
            <a:picLocks noChangeAspect="1"/>
          </p:cNvPicPr>
          <p:nvPr userDrawn="1"/>
        </p:nvPicPr>
        <p:blipFill>
          <a:blip r:embed="rId2"/>
          <a:srcRect/>
          <a:stretch/>
        </p:blipFill>
        <p:spPr>
          <a:xfrm>
            <a:off x="-69486" y="-39086"/>
            <a:ext cx="12330972" cy="6936171"/>
          </a:xfrm>
          <a:prstGeom prst="rect">
            <a:avLst/>
          </a:prstGeom>
        </p:spPr>
      </p:pic>
      <p:sp>
        <p:nvSpPr>
          <p:cNvPr id="2" name="TextBox 1">
            <a:extLst>
              <a:ext uri="{FF2B5EF4-FFF2-40B4-BE49-F238E27FC236}">
                <a16:creationId xmlns:a16="http://schemas.microsoft.com/office/drawing/2014/main" id="{479C0115-DA8A-6E00-631B-601B347AA10E}"/>
              </a:ext>
            </a:extLst>
          </p:cNvPr>
          <p:cNvSpPr txBox="1"/>
          <p:nvPr userDrawn="1"/>
        </p:nvSpPr>
        <p:spPr>
          <a:xfrm>
            <a:off x="771724" y="577834"/>
            <a:ext cx="4455596" cy="1015663"/>
          </a:xfrm>
          <a:prstGeom prst="rect">
            <a:avLst/>
          </a:prstGeom>
          <a:noFill/>
        </p:spPr>
        <p:txBody>
          <a:bodyPr wrap="square" rtlCol="0">
            <a:spAutoFit/>
          </a:bodyPr>
          <a:lstStyle/>
          <a:p>
            <a:r>
              <a:rPr lang="en-US" sz="6000" b="1" i="0">
                <a:solidFill>
                  <a:srgbClr val="A72327"/>
                </a:solidFill>
                <a:latin typeface="Outfit" pitchFamily="2" charset="0"/>
              </a:rPr>
              <a:t>Session 6</a:t>
            </a:r>
          </a:p>
        </p:txBody>
      </p:sp>
      <p:sp>
        <p:nvSpPr>
          <p:cNvPr id="3" name="TextBox 2">
            <a:extLst>
              <a:ext uri="{FF2B5EF4-FFF2-40B4-BE49-F238E27FC236}">
                <a16:creationId xmlns:a16="http://schemas.microsoft.com/office/drawing/2014/main" id="{BE388A09-09F8-C11C-E54F-953D92383139}"/>
              </a:ext>
            </a:extLst>
          </p:cNvPr>
          <p:cNvSpPr txBox="1"/>
          <p:nvPr userDrawn="1"/>
        </p:nvSpPr>
        <p:spPr>
          <a:xfrm>
            <a:off x="771724" y="1415260"/>
            <a:ext cx="7343576" cy="2677656"/>
          </a:xfrm>
          <a:prstGeom prst="rect">
            <a:avLst/>
          </a:prstGeom>
          <a:noFill/>
        </p:spPr>
        <p:txBody>
          <a:bodyPr wrap="square" rtlCol="0">
            <a:spAutoFit/>
          </a:bodyPr>
          <a:lstStyle/>
          <a:p>
            <a:r>
              <a:rPr lang="en-GB" sz="8400" b="1">
                <a:effectLst/>
                <a:latin typeface="Outfit" pitchFamily="2" charset="0"/>
              </a:rPr>
              <a:t>Belonging </a:t>
            </a:r>
          </a:p>
          <a:p>
            <a:r>
              <a:rPr lang="en-GB" sz="8400" b="1">
                <a:effectLst/>
                <a:latin typeface="Outfit" pitchFamily="2" charset="0"/>
              </a:rPr>
              <a:t>Together</a:t>
            </a:r>
            <a:endParaRPr lang="en-GB" sz="8400">
              <a:effectLst/>
              <a:latin typeface="Outfit" pitchFamily="2" charset="0"/>
            </a:endParaRPr>
          </a:p>
        </p:txBody>
      </p:sp>
    </p:spTree>
    <p:extLst>
      <p:ext uri="{BB962C8B-B14F-4D97-AF65-F5344CB8AC3E}">
        <p14:creationId xmlns:p14="http://schemas.microsoft.com/office/powerpoint/2010/main" val="882351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ondering Question">
    <p:spTree>
      <p:nvGrpSpPr>
        <p:cNvPr id="1" name=""/>
        <p:cNvGrpSpPr/>
        <p:nvPr/>
      </p:nvGrpSpPr>
      <p:grpSpPr>
        <a:xfrm>
          <a:off x="0" y="0"/>
          <a:ext cx="0" cy="0"/>
          <a:chOff x="0" y="0"/>
          <a:chExt cx="0" cy="0"/>
        </a:xfrm>
      </p:grpSpPr>
      <p:pic>
        <p:nvPicPr>
          <p:cNvPr id="4" name="Picture 3" descr="A white circle with blue background&#10;&#10;AI-generated content may be incorrect.">
            <a:extLst>
              <a:ext uri="{FF2B5EF4-FFF2-40B4-BE49-F238E27FC236}">
                <a16:creationId xmlns:a16="http://schemas.microsoft.com/office/drawing/2014/main" id="{7A5F1D21-66B4-925D-017E-CDCCCB6028E8}"/>
              </a:ext>
            </a:extLst>
          </p:cNvPr>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46673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74E2F5-AD2E-1904-3CAC-4DCA29AA43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0F0E93D-1056-3AD4-3DCD-CBCFFCB1FE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2309A-EAAD-B34B-9E6D-F319DAE4A144}" type="datetimeFigureOut">
              <a:rPr lang="en-US" smtClean="0"/>
              <a:t>8/4/25</a:t>
            </a:fld>
            <a:endParaRPr lang="en-US"/>
          </a:p>
        </p:txBody>
      </p:sp>
      <p:sp>
        <p:nvSpPr>
          <p:cNvPr id="5" name="Footer Placeholder 4">
            <a:extLst>
              <a:ext uri="{FF2B5EF4-FFF2-40B4-BE49-F238E27FC236}">
                <a16:creationId xmlns:a16="http://schemas.microsoft.com/office/drawing/2014/main" id="{F1256C75-C316-BF53-8626-FBDEBD293C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7C6371-8F48-D3AB-034B-4EE66DECE4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FFC25F-6363-8D4D-B120-9FB1B8158E8E}" type="slidenum">
              <a:rPr lang="en-US" smtClean="0"/>
              <a:t>‹#›</a:t>
            </a:fld>
            <a:endParaRPr lang="en-US"/>
          </a:p>
        </p:txBody>
      </p:sp>
      <p:sp>
        <p:nvSpPr>
          <p:cNvPr id="8" name="Title Placeholder 7">
            <a:extLst>
              <a:ext uri="{FF2B5EF4-FFF2-40B4-BE49-F238E27FC236}">
                <a16:creationId xmlns:a16="http://schemas.microsoft.com/office/drawing/2014/main" id="{986C7B8C-C567-BA49-1C82-1E18A712CE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303330346"/>
      </p:ext>
    </p:extLst>
  </p:cSld>
  <p:clrMap bg1="lt1" tx1="dk1" bg2="lt2" tx2="dk2" accent1="accent1" accent2="accent2" accent3="accent3" accent4="accent4" accent5="accent5" accent6="accent6" hlink="hlink" folHlink="folHlink"/>
  <p:sldLayoutIdLst>
    <p:sldLayoutId id="2147483661" r:id="rId1"/>
    <p:sldLayoutId id="2147483676" r:id="rId2"/>
    <p:sldLayoutId id="2147483649" r:id="rId3"/>
    <p:sldLayoutId id="2147483670" r:id="rId4"/>
    <p:sldLayoutId id="2147483671" r:id="rId5"/>
    <p:sldLayoutId id="2147483673" r:id="rId6"/>
    <p:sldLayoutId id="2147483672" r:id="rId7"/>
    <p:sldLayoutId id="2147483674" r:id="rId8"/>
    <p:sldLayoutId id="2147483678" r:id="rId9"/>
    <p:sldLayoutId id="2147483684" r:id="rId10"/>
    <p:sldLayoutId id="2147483677" r:id="rId11"/>
    <p:sldLayoutId id="2147483680" r:id="rId12"/>
    <p:sldLayoutId id="2147483679" r:id="rId13"/>
    <p:sldLayoutId id="2147483657" r:id="rId14"/>
    <p:sldLayoutId id="2147483655" r:id="rId15"/>
    <p:sldLayoutId id="2147483653" r:id="rId16"/>
    <p:sldLayoutId id="2147483660" r:id="rId17"/>
    <p:sldLayoutId id="2147483654" r:id="rId18"/>
    <p:sldLayoutId id="2147483681" r:id="rId19"/>
    <p:sldLayoutId id="2147483664" r:id="rId20"/>
    <p:sldLayoutId id="2147483685" r:id="rId21"/>
    <p:sldLayoutId id="2147483667" r:id="rId22"/>
    <p:sldLayoutId id="2147483683" r:id="rId23"/>
    <p:sldLayoutId id="2147483682" r:id="rId24"/>
    <p:sldLayoutId id="2147483668" r:id="rId25"/>
  </p:sldLayoutIdLst>
  <p:txStyles>
    <p:titleStyle>
      <a:lvl1pPr algn="l" defTabSz="914400" rtl="0" eaLnBrk="1" latinLnBrk="0" hangingPunct="1">
        <a:lnSpc>
          <a:spcPct val="90000"/>
        </a:lnSpc>
        <a:spcBef>
          <a:spcPct val="0"/>
        </a:spcBef>
        <a:buNone/>
        <a:defRPr sz="4400" b="1" kern="1200">
          <a:solidFill>
            <a:schemeClr val="tx1"/>
          </a:solidFill>
          <a:latin typeface="Outfit" pitchFamily="2" charset="0"/>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Outfit" pitchFamily="2"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Outfit" pitchFamily="2"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Outfit" pitchFamily="2" charset="0"/>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Outfit" pitchFamily="2" charset="0"/>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Outfi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7.xml"/><Relationship Id="rId4" Type="http://schemas.openxmlformats.org/officeDocument/2006/relationships/image" Target="../media/image3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image" Target="../media/image30.jpeg"/><Relationship Id="rId1" Type="http://schemas.openxmlformats.org/officeDocument/2006/relationships/slideLayout" Target="../slideLayouts/slideLayout1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1147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15E3E892-BC14-37F6-476D-798CD5DF654F}"/>
              </a:ext>
            </a:extLst>
          </p:cNvPr>
          <p:cNvSpPr/>
          <p:nvPr/>
        </p:nvSpPr>
        <p:spPr>
          <a:xfrm>
            <a:off x="10076919" y="584844"/>
            <a:ext cx="1747250" cy="1747250"/>
          </a:xfrm>
          <a:prstGeom prst="ellipse">
            <a:avLst/>
          </a:prstGeom>
          <a:solidFill>
            <a:schemeClr val="accent5">
              <a:lumMod val="20000"/>
              <a:lumOff val="80000"/>
            </a:schemeClr>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a:solidFill>
                  <a:sysClr val="windowText" lastClr="000000"/>
                </a:solidFill>
                <a:latin typeface="Outfit Medium" pitchFamily="2" charset="0"/>
              </a:rPr>
              <a:t>Talk Partners</a:t>
            </a:r>
          </a:p>
        </p:txBody>
      </p:sp>
      <p:sp>
        <p:nvSpPr>
          <p:cNvPr id="9" name="Rectangle: Rounded Corners 3">
            <a:extLst>
              <a:ext uri="{FF2B5EF4-FFF2-40B4-BE49-F238E27FC236}">
                <a16:creationId xmlns:a16="http://schemas.microsoft.com/office/drawing/2014/main" id="{E29BDFC4-7CE3-3B58-A272-EDD849A2F228}"/>
              </a:ext>
            </a:extLst>
          </p:cNvPr>
          <p:cNvSpPr/>
          <p:nvPr/>
        </p:nvSpPr>
        <p:spPr>
          <a:xfrm>
            <a:off x="827179" y="840700"/>
            <a:ext cx="6151137" cy="3249900"/>
          </a:xfrm>
          <a:prstGeom prst="roundRect">
            <a:avLst>
              <a:gd name="adj" fmla="val 12088"/>
            </a:avLst>
          </a:prstGeom>
          <a:solidFill>
            <a:srgbClr val="549E8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88000" tIns="288000" rIns="288000" bIns="288000" rtlCol="0" anchor="ctr">
            <a:spAutoFit/>
          </a:bodyPr>
          <a:lstStyle/>
          <a:p>
            <a:r>
              <a:rPr lang="en-GB" sz="3200" dirty="0">
                <a:latin typeface="Outfit"/>
              </a:rPr>
              <a:t>How would you feel if you weren’t allowed to school if you  had blonde/brown/red</a:t>
            </a:r>
            <a:br>
              <a:rPr lang="en-GB" sz="3200" dirty="0">
                <a:latin typeface="Outfit"/>
              </a:rPr>
            </a:br>
            <a:r>
              <a:rPr lang="en-GB" sz="3200" dirty="0">
                <a:latin typeface="Outfit"/>
              </a:rPr>
              <a:t>/black/curly/straight/</a:t>
            </a:r>
            <a:br>
              <a:rPr lang="en-GB" sz="3200" dirty="0">
                <a:latin typeface="Outfit"/>
              </a:rPr>
            </a:br>
            <a:r>
              <a:rPr lang="en-GB" sz="3200" dirty="0">
                <a:latin typeface="Outfit"/>
              </a:rPr>
              <a:t>afro hair? </a:t>
            </a:r>
          </a:p>
        </p:txBody>
      </p:sp>
    </p:spTree>
    <p:extLst>
      <p:ext uri="{BB962C8B-B14F-4D97-AF65-F5344CB8AC3E}">
        <p14:creationId xmlns:p14="http://schemas.microsoft.com/office/powerpoint/2010/main" val="1050627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3736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holding a child&#10;&#10;AI-generated content may be incorrect.">
            <a:extLst>
              <a:ext uri="{FF2B5EF4-FFF2-40B4-BE49-F238E27FC236}">
                <a16:creationId xmlns:a16="http://schemas.microsoft.com/office/drawing/2014/main" id="{67A47B87-5ED2-4276-313F-28BFC501014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60790" y="913841"/>
            <a:ext cx="4836430" cy="5084453"/>
          </a:xfrm>
          <a:prstGeom prst="roundRect">
            <a:avLst>
              <a:gd name="adj" fmla="val 6994"/>
            </a:avLst>
          </a:prstGeom>
        </p:spPr>
      </p:pic>
    </p:spTree>
    <p:extLst>
      <p:ext uri="{BB962C8B-B14F-4D97-AF65-F5344CB8AC3E}">
        <p14:creationId xmlns:p14="http://schemas.microsoft.com/office/powerpoint/2010/main" val="3178970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24114615-4714-5B10-C7DD-29ACF5D33CEC}"/>
              </a:ext>
            </a:extLst>
          </p:cNvPr>
          <p:cNvSpPr>
            <a:spLocks noGrp="1"/>
          </p:cNvSpPr>
          <p:nvPr>
            <p:ph type="body" sz="quarter" idx="10"/>
          </p:nvPr>
        </p:nvSpPr>
        <p:spPr>
          <a:xfrm>
            <a:off x="606425" y="337448"/>
            <a:ext cx="10833100" cy="1014412"/>
          </a:xfrm>
        </p:spPr>
        <p:txBody>
          <a:bodyPr/>
          <a:lstStyle/>
          <a:p>
            <a:pPr algn="ctr"/>
            <a:r>
              <a:rPr lang="en-GB" sz="4000" b="1" dirty="0">
                <a:latin typeface="Outfit Medium" pitchFamily="2" charset="0"/>
              </a:rPr>
              <a:t>Continuous provision</a:t>
            </a:r>
          </a:p>
          <a:p>
            <a:pPr algn="ctr"/>
            <a:endParaRPr lang="en-GB" sz="4000" b="1" dirty="0">
              <a:latin typeface="Outfit Medium" pitchFamily="2" charset="0"/>
            </a:endParaRPr>
          </a:p>
        </p:txBody>
      </p:sp>
      <p:sp>
        <p:nvSpPr>
          <p:cNvPr id="7" name="TextBox 13">
            <a:extLst>
              <a:ext uri="{FF2B5EF4-FFF2-40B4-BE49-F238E27FC236}">
                <a16:creationId xmlns:a16="http://schemas.microsoft.com/office/drawing/2014/main" id="{2296B651-69FB-8AA5-004D-88354145518E}"/>
              </a:ext>
            </a:extLst>
          </p:cNvPr>
          <p:cNvSpPr txBox="1"/>
          <p:nvPr/>
        </p:nvSpPr>
        <p:spPr>
          <a:xfrm>
            <a:off x="1069676" y="4739845"/>
            <a:ext cx="2652509"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400" dirty="0">
                <a:latin typeface="Outfit"/>
              </a:rPr>
              <a:t>Can you create your favourite hairstyle?</a:t>
            </a:r>
          </a:p>
        </p:txBody>
      </p:sp>
      <p:sp>
        <p:nvSpPr>
          <p:cNvPr id="15" name="TextBox 13">
            <a:extLst>
              <a:ext uri="{FF2B5EF4-FFF2-40B4-BE49-F238E27FC236}">
                <a16:creationId xmlns:a16="http://schemas.microsoft.com/office/drawing/2014/main" id="{4EF84014-1C59-13F4-64A3-F0F35C8948E4}"/>
              </a:ext>
            </a:extLst>
          </p:cNvPr>
          <p:cNvSpPr txBox="1"/>
          <p:nvPr/>
        </p:nvSpPr>
        <p:spPr>
          <a:xfrm>
            <a:off x="4598226" y="4801077"/>
            <a:ext cx="2945573"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400" dirty="0">
                <a:latin typeface="Outfit"/>
              </a:rPr>
              <a:t>Why is their hair/skin important?</a:t>
            </a:r>
          </a:p>
        </p:txBody>
      </p:sp>
      <p:sp>
        <p:nvSpPr>
          <p:cNvPr id="19" name="TextBox 13">
            <a:extLst>
              <a:ext uri="{FF2B5EF4-FFF2-40B4-BE49-F238E27FC236}">
                <a16:creationId xmlns:a16="http://schemas.microsoft.com/office/drawing/2014/main" id="{0D3C4C9F-6958-2279-87E7-BD300E72EE27}"/>
              </a:ext>
            </a:extLst>
          </p:cNvPr>
          <p:cNvSpPr txBox="1"/>
          <p:nvPr/>
        </p:nvSpPr>
        <p:spPr>
          <a:xfrm>
            <a:off x="8156981" y="4801077"/>
            <a:ext cx="3052471" cy="15696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400" dirty="0">
                <a:latin typeface="Outfit"/>
              </a:rPr>
              <a:t>Can you use different resources to create a collage ?</a:t>
            </a:r>
          </a:p>
          <a:p>
            <a:pPr algn="ctr"/>
            <a:endParaRPr lang="en-GB" sz="2400" dirty="0">
              <a:latin typeface="Outfit"/>
            </a:endParaRPr>
          </a:p>
        </p:txBody>
      </p:sp>
      <p:pic>
        <p:nvPicPr>
          <p:cNvPr id="2" name="Content Placeholder 6" descr="Cutting Skills Wool Hair Craft and ...">
            <a:extLst>
              <a:ext uri="{FF2B5EF4-FFF2-40B4-BE49-F238E27FC236}">
                <a16:creationId xmlns:a16="http://schemas.microsoft.com/office/drawing/2014/main" id="{15360712-B650-6E8C-CE6D-F6E4BDD4F3EE}"/>
              </a:ext>
            </a:extLst>
          </p:cNvPr>
          <p:cNvPicPr>
            <a:picLocks noGrp="1"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883606" y="1684421"/>
            <a:ext cx="3245818" cy="2911642"/>
          </a:xfrm>
          <a:prstGeom prst="roundRect">
            <a:avLst>
              <a:gd name="adj" fmla="val 11805"/>
            </a:avLst>
          </a:prstGeom>
          <a:ln>
            <a:noFill/>
          </a:ln>
          <a:effectLst>
            <a:softEdge rad="0"/>
          </a:effectLst>
        </p:spPr>
      </p:pic>
      <p:pic>
        <p:nvPicPr>
          <p:cNvPr id="4" name="Picture 3" descr="EYFS Sorting animals by fur patterns">
            <a:extLst>
              <a:ext uri="{FF2B5EF4-FFF2-40B4-BE49-F238E27FC236}">
                <a16:creationId xmlns:a16="http://schemas.microsoft.com/office/drawing/2014/main" id="{850ADAA3-8C82-D5A6-17D1-5E8D18C57EC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598226" y="1684421"/>
            <a:ext cx="3089953" cy="2911642"/>
          </a:xfrm>
          <a:prstGeom prst="roundRect">
            <a:avLst>
              <a:gd name="adj" fmla="val 12127"/>
            </a:avLst>
          </a:prstGeom>
          <a:ln>
            <a:noFill/>
          </a:ln>
          <a:effectLst>
            <a:softEdge rad="0"/>
          </a:effectLst>
        </p:spPr>
      </p:pic>
      <p:pic>
        <p:nvPicPr>
          <p:cNvPr id="6" name="Picture 5" descr="Nature-Based Hair Salon Activity. TeachersMag.com">
            <a:extLst>
              <a:ext uri="{FF2B5EF4-FFF2-40B4-BE49-F238E27FC236}">
                <a16:creationId xmlns:a16="http://schemas.microsoft.com/office/drawing/2014/main" id="{9F9A94A5-5B69-511D-0718-B835381F34E7}"/>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8156981" y="1684421"/>
            <a:ext cx="3151413" cy="2911642"/>
          </a:xfrm>
          <a:prstGeom prst="roundRect">
            <a:avLst>
              <a:gd name="adj" fmla="val 9413"/>
            </a:avLst>
          </a:prstGeom>
          <a:ln>
            <a:noFill/>
          </a:ln>
          <a:effectLst>
            <a:softEdge rad="0"/>
          </a:effectLst>
        </p:spPr>
      </p:pic>
    </p:spTree>
    <p:extLst>
      <p:ext uri="{BB962C8B-B14F-4D97-AF65-F5344CB8AC3E}">
        <p14:creationId xmlns:p14="http://schemas.microsoft.com/office/powerpoint/2010/main" val="1016604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592E76-9EF0-BF7C-96ED-46F8C7718D83}"/>
              </a:ext>
            </a:extLst>
          </p:cNvPr>
          <p:cNvSpPr>
            <a:spLocks noGrp="1"/>
          </p:cNvSpPr>
          <p:nvPr>
            <p:ph type="body" sz="quarter" idx="10"/>
          </p:nvPr>
        </p:nvSpPr>
        <p:spPr>
          <a:xfrm>
            <a:off x="2380791" y="1272346"/>
            <a:ext cx="5608177" cy="854628"/>
          </a:xfrm>
        </p:spPr>
        <p:txBody>
          <a:bodyPr>
            <a:normAutofit/>
          </a:bodyPr>
          <a:lstStyle/>
          <a:p>
            <a:r>
              <a:rPr lang="en-US" dirty="0"/>
              <a:t>Ephesians 2:10</a:t>
            </a:r>
          </a:p>
        </p:txBody>
      </p:sp>
      <p:sp>
        <p:nvSpPr>
          <p:cNvPr id="3" name="Text Placeholder 2">
            <a:extLst>
              <a:ext uri="{FF2B5EF4-FFF2-40B4-BE49-F238E27FC236}">
                <a16:creationId xmlns:a16="http://schemas.microsoft.com/office/drawing/2014/main" id="{44B4AFC1-E3E0-551F-AE82-056A4E46E03D}"/>
              </a:ext>
            </a:extLst>
          </p:cNvPr>
          <p:cNvSpPr>
            <a:spLocks noGrp="1"/>
          </p:cNvSpPr>
          <p:nvPr>
            <p:ph type="body" sz="quarter" idx="11"/>
          </p:nvPr>
        </p:nvSpPr>
        <p:spPr/>
        <p:txBody>
          <a:bodyPr/>
          <a:lstStyle/>
          <a:p>
            <a:r>
              <a:rPr lang="en-US" dirty="0"/>
              <a:t>"For we are God's masterpiece."</a:t>
            </a:r>
          </a:p>
          <a:p>
            <a:endParaRPr lang="en-US" dirty="0"/>
          </a:p>
        </p:txBody>
      </p:sp>
    </p:spTree>
    <p:extLst>
      <p:ext uri="{BB962C8B-B14F-4D97-AF65-F5344CB8AC3E}">
        <p14:creationId xmlns:p14="http://schemas.microsoft.com/office/powerpoint/2010/main" val="1499751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874A09-5D64-F56D-E808-1B8D84F956F4}"/>
              </a:ext>
            </a:extLst>
          </p:cNvPr>
          <p:cNvSpPr>
            <a:spLocks noGrp="1"/>
          </p:cNvSpPr>
          <p:nvPr>
            <p:ph type="body" sz="quarter" idx="10"/>
          </p:nvPr>
        </p:nvSpPr>
        <p:spPr>
          <a:xfrm>
            <a:off x="2439678" y="1848884"/>
            <a:ext cx="9137806" cy="4699399"/>
          </a:xfrm>
        </p:spPr>
        <p:txBody>
          <a:bodyPr/>
          <a:lstStyle/>
          <a:p>
            <a:pPr>
              <a:lnSpc>
                <a:spcPct val="110000"/>
              </a:lnSpc>
              <a:spcAft>
                <a:spcPts val="2000"/>
              </a:spcAft>
            </a:pPr>
            <a:r>
              <a:rPr lang="en-GB" dirty="0">
                <a:ea typeface="+mn-lt"/>
                <a:cs typeface="+mn-lt"/>
              </a:rPr>
              <a:t>Isn't it great how everyone is different? </a:t>
            </a:r>
          </a:p>
          <a:p>
            <a:pPr>
              <a:lnSpc>
                <a:spcPct val="110000"/>
              </a:lnSpc>
              <a:spcAft>
                <a:spcPts val="2000"/>
              </a:spcAft>
            </a:pPr>
            <a:r>
              <a:rPr lang="en-GB" dirty="0">
                <a:ea typeface="+mn-lt"/>
                <a:cs typeface="+mn-lt"/>
              </a:rPr>
              <a:t>Some of us have curly hair, some straight, and we all like different things. It's like a garden with many </a:t>
            </a:r>
            <a:r>
              <a:rPr lang="en-GB" dirty="0" err="1">
                <a:ea typeface="+mn-lt"/>
                <a:cs typeface="+mn-lt"/>
              </a:rPr>
              <a:t>colorful</a:t>
            </a:r>
            <a:r>
              <a:rPr lang="en-GB" dirty="0">
                <a:ea typeface="+mn-lt"/>
                <a:cs typeface="+mn-lt"/>
              </a:rPr>
              <a:t> flowers, making our world more beautiful.</a:t>
            </a:r>
          </a:p>
          <a:p>
            <a:pPr>
              <a:lnSpc>
                <a:spcPct val="110000"/>
              </a:lnSpc>
              <a:spcAft>
                <a:spcPts val="2000"/>
              </a:spcAft>
            </a:pPr>
            <a:r>
              <a:rPr lang="en-GB" dirty="0">
                <a:ea typeface="+mn-lt"/>
                <a:cs typeface="+mn-lt"/>
              </a:rPr>
              <a:t>Think about your </a:t>
            </a:r>
            <a:r>
              <a:rPr lang="en-GB" dirty="0" err="1">
                <a:ea typeface="+mn-lt"/>
                <a:cs typeface="+mn-lt"/>
              </a:rPr>
              <a:t>favorite</a:t>
            </a:r>
            <a:r>
              <a:rPr lang="en-GB" dirty="0">
                <a:ea typeface="+mn-lt"/>
                <a:cs typeface="+mn-lt"/>
              </a:rPr>
              <a:t> storybook. The different characters make it exciting! Our differences make life fun, just like that.</a:t>
            </a:r>
          </a:p>
          <a:p>
            <a:pPr>
              <a:lnSpc>
                <a:spcPct val="110000"/>
              </a:lnSpc>
              <a:spcAft>
                <a:spcPts val="2000"/>
              </a:spcAft>
            </a:pPr>
            <a:r>
              <a:rPr lang="en-GB" dirty="0">
                <a:ea typeface="+mn-lt"/>
                <a:cs typeface="+mn-lt"/>
              </a:rPr>
              <a:t>Remember, being different is special. We each have unique gifts, and that's something to celebrate!</a:t>
            </a:r>
          </a:p>
          <a:p>
            <a:pPr>
              <a:lnSpc>
                <a:spcPct val="110000"/>
              </a:lnSpc>
              <a:spcAft>
                <a:spcPts val="2000"/>
              </a:spcAft>
            </a:pPr>
            <a:endParaRPr lang="en-GB" dirty="0">
              <a:ea typeface="+mn-lt"/>
              <a:cs typeface="+mn-lt"/>
            </a:endParaRPr>
          </a:p>
          <a:p>
            <a:pPr>
              <a:lnSpc>
                <a:spcPct val="110000"/>
              </a:lnSpc>
              <a:spcAft>
                <a:spcPts val="2000"/>
              </a:spcAft>
            </a:pPr>
            <a:endParaRPr lang="en-GB" dirty="0">
              <a:ea typeface="+mn-lt"/>
              <a:cs typeface="+mn-lt"/>
            </a:endParaRPr>
          </a:p>
          <a:p>
            <a:pPr>
              <a:lnSpc>
                <a:spcPct val="110000"/>
              </a:lnSpc>
              <a:spcAft>
                <a:spcPts val="2000"/>
              </a:spcAft>
            </a:pPr>
            <a:endParaRPr lang="en-GB" dirty="0">
              <a:ea typeface="+mn-lt"/>
              <a:cs typeface="+mn-lt"/>
            </a:endParaRPr>
          </a:p>
          <a:p>
            <a:pPr>
              <a:lnSpc>
                <a:spcPct val="110000"/>
              </a:lnSpc>
              <a:spcAft>
                <a:spcPts val="2000"/>
              </a:spcAft>
            </a:pPr>
            <a:endParaRPr lang="en-GB" dirty="0">
              <a:ea typeface="+mn-lt"/>
              <a:cs typeface="+mn-lt"/>
            </a:endParaRPr>
          </a:p>
          <a:p>
            <a:pPr>
              <a:lnSpc>
                <a:spcPct val="110000"/>
              </a:lnSpc>
              <a:spcAft>
                <a:spcPts val="2000"/>
              </a:spcAft>
            </a:pPr>
            <a:endParaRPr lang="en-GB" dirty="0">
              <a:ea typeface="+mn-lt"/>
              <a:cs typeface="+mn-lt"/>
            </a:endParaRPr>
          </a:p>
        </p:txBody>
      </p:sp>
    </p:spTree>
    <p:extLst>
      <p:ext uri="{BB962C8B-B14F-4D97-AF65-F5344CB8AC3E}">
        <p14:creationId xmlns:p14="http://schemas.microsoft.com/office/powerpoint/2010/main" val="762492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3B45B6-939F-E9C2-C5AB-4A157190DDA5}"/>
              </a:ext>
            </a:extLst>
          </p:cNvPr>
          <p:cNvSpPr>
            <a:spLocks noGrp="1"/>
          </p:cNvSpPr>
          <p:nvPr>
            <p:ph type="body" sz="quarter" idx="10"/>
          </p:nvPr>
        </p:nvSpPr>
        <p:spPr>
          <a:xfrm>
            <a:off x="2911627" y="1848884"/>
            <a:ext cx="8205552" cy="4099669"/>
          </a:xfrm>
        </p:spPr>
        <p:txBody>
          <a:bodyPr/>
          <a:lstStyle/>
          <a:p>
            <a:r>
              <a:rPr lang="en-GB" dirty="0">
                <a:ea typeface="+mn-lt"/>
                <a:cs typeface="+mn-lt"/>
              </a:rPr>
              <a:t>Dear God,</a:t>
            </a:r>
          </a:p>
          <a:p>
            <a:endParaRPr lang="en-GB" dirty="0">
              <a:ea typeface="+mn-lt"/>
              <a:cs typeface="+mn-lt"/>
            </a:endParaRPr>
          </a:p>
          <a:p>
            <a:r>
              <a:rPr lang="en-GB" dirty="0">
                <a:ea typeface="+mn-lt"/>
                <a:cs typeface="+mn-lt"/>
              </a:rPr>
              <a:t>Thank You for making each of us special and unique. We love that we are all different, just like the many </a:t>
            </a:r>
            <a:r>
              <a:rPr lang="en-GB" dirty="0" err="1">
                <a:ea typeface="+mn-lt"/>
                <a:cs typeface="+mn-lt"/>
              </a:rPr>
              <a:t>colors</a:t>
            </a:r>
            <a:r>
              <a:rPr lang="en-GB" dirty="0">
                <a:ea typeface="+mn-lt"/>
                <a:cs typeface="+mn-lt"/>
              </a:rPr>
              <a:t> in a beautiful garden. </a:t>
            </a:r>
          </a:p>
          <a:p>
            <a:endParaRPr lang="en-GB" dirty="0">
              <a:ea typeface="+mn-lt"/>
              <a:cs typeface="+mn-lt"/>
            </a:endParaRPr>
          </a:p>
          <a:p>
            <a:r>
              <a:rPr lang="en-GB" dirty="0">
                <a:ea typeface="+mn-lt"/>
                <a:cs typeface="+mn-lt"/>
              </a:rPr>
              <a:t>Help us to appreciate and love our friends for who they are. Teach us to be kind and celebrate our differences, knowing that You made us all perfect in Your eyes.</a:t>
            </a:r>
          </a:p>
          <a:p>
            <a:endParaRPr lang="en-GB" dirty="0">
              <a:ea typeface="+mn-lt"/>
              <a:cs typeface="+mn-lt"/>
            </a:endParaRPr>
          </a:p>
          <a:p>
            <a:r>
              <a:rPr lang="en-GB" dirty="0">
                <a:ea typeface="+mn-lt"/>
                <a:cs typeface="+mn-lt"/>
              </a:rPr>
              <a:t>Amen.</a:t>
            </a:r>
          </a:p>
          <a:p>
            <a:endParaRPr lang="en-GB" dirty="0">
              <a:ea typeface="+mn-lt"/>
              <a:cs typeface="+mn-lt"/>
            </a:endParaRPr>
          </a:p>
        </p:txBody>
      </p:sp>
    </p:spTree>
    <p:extLst>
      <p:ext uri="{BB962C8B-B14F-4D97-AF65-F5344CB8AC3E}">
        <p14:creationId xmlns:p14="http://schemas.microsoft.com/office/powerpoint/2010/main" val="1410456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8773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6996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white background with a blue sky&#10;&#10;AI-generated content may be incorrect.">
            <a:extLst>
              <a:ext uri="{FF2B5EF4-FFF2-40B4-BE49-F238E27FC236}">
                <a16:creationId xmlns:a16="http://schemas.microsoft.com/office/drawing/2014/main" id="{6A50787E-D74C-FBF2-965D-22C9A583B79A}"/>
              </a:ext>
            </a:extLst>
          </p:cNvPr>
          <p:cNvPicPr>
            <a:picLocks noChangeAspect="1"/>
          </p:cNvPicPr>
          <p:nvPr/>
        </p:nvPicPr>
        <p:blipFill>
          <a:blip r:embed="rId2"/>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E0CBAA7D-DE1B-52CA-BB97-BAA6FCE9343A}"/>
              </a:ext>
            </a:extLst>
          </p:cNvPr>
          <p:cNvSpPr>
            <a:spLocks noGrp="1"/>
          </p:cNvSpPr>
          <p:nvPr>
            <p:ph type="title"/>
          </p:nvPr>
        </p:nvSpPr>
        <p:spPr>
          <a:xfrm>
            <a:off x="1444752" y="365125"/>
            <a:ext cx="9317736" cy="1143635"/>
          </a:xfrm>
        </p:spPr>
        <p:txBody>
          <a:bodyPr/>
          <a:lstStyle/>
          <a:p>
            <a:pPr algn="ctr"/>
            <a:r>
              <a:rPr lang="en-GB" noProof="0" dirty="0"/>
              <a:t>Three habits</a:t>
            </a:r>
          </a:p>
        </p:txBody>
      </p:sp>
      <p:sp>
        <p:nvSpPr>
          <p:cNvPr id="7" name="Text Placeholder 2">
            <a:extLst>
              <a:ext uri="{FF2B5EF4-FFF2-40B4-BE49-F238E27FC236}">
                <a16:creationId xmlns:a16="http://schemas.microsoft.com/office/drawing/2014/main" id="{6A34D019-20C0-B576-DA49-DEC2408E217E}"/>
              </a:ext>
            </a:extLst>
          </p:cNvPr>
          <p:cNvSpPr txBox="1">
            <a:spLocks/>
          </p:cNvSpPr>
          <p:nvPr/>
        </p:nvSpPr>
        <p:spPr>
          <a:xfrm>
            <a:off x="1234316" y="4492669"/>
            <a:ext cx="2847726" cy="989880"/>
          </a:xfrm>
          <a:prstGeom prst="rect">
            <a:avLst/>
          </a:prstGeom>
        </p:spPr>
        <p:txBody>
          <a:bodyPr vert="horz" lIns="91440" tIns="45720" rIns="91440" bIns="45720" rtlCol="0">
            <a:noAutofit/>
          </a:bodyPr>
          <a:lstStyle>
            <a:lvl1pPr marL="0" indent="0" algn="ctr" defTabSz="914400" rtl="0" eaLnBrk="1" latinLnBrk="0" hangingPunct="1">
              <a:lnSpc>
                <a:spcPct val="120000"/>
              </a:lnSpc>
              <a:spcBef>
                <a:spcPts val="1000"/>
              </a:spcBef>
              <a:buClr>
                <a:srgbClr val="4BA0C1"/>
              </a:buClr>
              <a:buFont typeface="Arial" panose="020B0604020202020204" pitchFamily="34" charset="0"/>
              <a:buNone/>
              <a:defRPr sz="2800" kern="1200">
                <a:solidFill>
                  <a:schemeClr val="tx1"/>
                </a:solidFill>
                <a:latin typeface="Outfit" pitchFamily="2" charset="0"/>
                <a:ea typeface="+mn-ea"/>
                <a:cs typeface="+mn-cs"/>
              </a:defRPr>
            </a:lvl1pPr>
            <a:lvl2pPr marL="457200" indent="0" algn="ctr" defTabSz="914400" rtl="0" eaLnBrk="1" latinLnBrk="0" hangingPunct="1">
              <a:lnSpc>
                <a:spcPct val="120000"/>
              </a:lnSpc>
              <a:spcBef>
                <a:spcPts val="500"/>
              </a:spcBef>
              <a:buClr>
                <a:srgbClr val="4BA0C1"/>
              </a:buClr>
              <a:buFont typeface="Arial" panose="020B0604020202020204" pitchFamily="34" charset="0"/>
              <a:buNone/>
              <a:defRPr sz="2400" kern="1200">
                <a:solidFill>
                  <a:schemeClr val="tx1"/>
                </a:solidFill>
                <a:latin typeface="Outfit" pitchFamily="2" charset="0"/>
                <a:ea typeface="+mn-ea"/>
                <a:cs typeface="+mn-cs"/>
              </a:defRPr>
            </a:lvl2pPr>
            <a:lvl3pPr marL="914400" indent="0" algn="ctr" defTabSz="914400" rtl="0" eaLnBrk="1" latinLnBrk="0" hangingPunct="1">
              <a:lnSpc>
                <a:spcPct val="120000"/>
              </a:lnSpc>
              <a:spcBef>
                <a:spcPts val="500"/>
              </a:spcBef>
              <a:buClr>
                <a:srgbClr val="4BA0C1"/>
              </a:buClr>
              <a:buFont typeface="Arial" panose="020B0604020202020204" pitchFamily="34" charset="0"/>
              <a:buNone/>
              <a:defRPr sz="2000" kern="1200">
                <a:solidFill>
                  <a:schemeClr val="tx1"/>
                </a:solidFill>
                <a:latin typeface="Outfit" pitchFamily="2" charset="0"/>
                <a:ea typeface="+mn-ea"/>
                <a:cs typeface="+mn-cs"/>
              </a:defRPr>
            </a:lvl3pPr>
            <a:lvl4pPr marL="1371600" indent="0" algn="ctr" defTabSz="914400" rtl="0" eaLnBrk="1" latinLnBrk="0" hangingPunct="1">
              <a:lnSpc>
                <a:spcPct val="120000"/>
              </a:lnSpc>
              <a:spcBef>
                <a:spcPts val="500"/>
              </a:spcBef>
              <a:buClr>
                <a:srgbClr val="4BA0C1"/>
              </a:buClr>
              <a:buFont typeface="Arial" panose="020B0604020202020204" pitchFamily="34" charset="0"/>
              <a:buNone/>
              <a:defRPr sz="1800" kern="1200">
                <a:solidFill>
                  <a:schemeClr val="tx1"/>
                </a:solidFill>
                <a:latin typeface="Outfit" pitchFamily="2" charset="0"/>
                <a:ea typeface="+mn-ea"/>
                <a:cs typeface="+mn-cs"/>
              </a:defRPr>
            </a:lvl4pPr>
            <a:lvl5pPr marL="1828800" indent="0" algn="ctr" defTabSz="914400" rtl="0" eaLnBrk="1" latinLnBrk="0" hangingPunct="1">
              <a:lnSpc>
                <a:spcPct val="120000"/>
              </a:lnSpc>
              <a:spcBef>
                <a:spcPts val="500"/>
              </a:spcBef>
              <a:buClr>
                <a:srgbClr val="4BA0C1"/>
              </a:buClr>
              <a:buFont typeface="Arial" panose="020B0604020202020204" pitchFamily="34" charset="0"/>
              <a:buNone/>
              <a:defRPr sz="1800" kern="1200">
                <a:solidFill>
                  <a:schemeClr val="tx1"/>
                </a:solidFill>
                <a:latin typeface="Outfi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pPr>
            <a:r>
              <a:rPr lang="en-GB" sz="2000" noProof="0" dirty="0"/>
              <a:t>Listen to others’ stories and see the world through their eyes.</a:t>
            </a:r>
          </a:p>
        </p:txBody>
      </p:sp>
      <p:sp>
        <p:nvSpPr>
          <p:cNvPr id="8" name="Rectangle: Rounded Corners 4">
            <a:extLst>
              <a:ext uri="{FF2B5EF4-FFF2-40B4-BE49-F238E27FC236}">
                <a16:creationId xmlns:a16="http://schemas.microsoft.com/office/drawing/2014/main" id="{DE3F1953-9CD2-2AFF-3FD8-A59E5DBF68B3}"/>
              </a:ext>
            </a:extLst>
          </p:cNvPr>
          <p:cNvSpPr/>
          <p:nvPr/>
        </p:nvSpPr>
        <p:spPr>
          <a:xfrm>
            <a:off x="1446471" y="3831488"/>
            <a:ext cx="2423415" cy="562630"/>
          </a:xfrm>
          <a:prstGeom prst="roundRect">
            <a:avLst>
              <a:gd name="adj" fmla="val 50000"/>
            </a:avLst>
          </a:prstGeom>
          <a:solidFill>
            <a:srgbClr val="FAC8A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tIns="0" bIns="0" rtlCol="0" anchor="ctr">
            <a:spAutoFit/>
          </a:bodyPr>
          <a:lstStyle/>
          <a:p>
            <a:pPr algn="ctr"/>
            <a:r>
              <a:rPr lang="en-GB" sz="2600" b="1" noProof="0" dirty="0">
                <a:solidFill>
                  <a:srgbClr val="ED6921"/>
                </a:solidFill>
                <a:latin typeface="Outfit" pitchFamily="2" charset="0"/>
              </a:rPr>
              <a:t>Community</a:t>
            </a:r>
          </a:p>
        </p:txBody>
      </p:sp>
      <p:pic>
        <p:nvPicPr>
          <p:cNvPr id="11" name="Picture 10" descr="A white circle with blue and yellow text&#10;&#10;Description automatically generated">
            <a:extLst>
              <a:ext uri="{FF2B5EF4-FFF2-40B4-BE49-F238E27FC236}">
                <a16:creationId xmlns:a16="http://schemas.microsoft.com/office/drawing/2014/main" id="{BA5B03A6-A5B0-49BD-2CAC-1C6D1717A6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46559" y="1926301"/>
            <a:ext cx="1792364" cy="1792364"/>
          </a:xfrm>
          <a:prstGeom prst="rect">
            <a:avLst/>
          </a:prstGeom>
        </p:spPr>
      </p:pic>
      <p:pic>
        <p:nvPicPr>
          <p:cNvPr id="12" name="Picture 11" descr="A white circle with yellow and red text&#10;&#10;Description automatically generated">
            <a:extLst>
              <a:ext uri="{FF2B5EF4-FFF2-40B4-BE49-F238E27FC236}">
                <a16:creationId xmlns:a16="http://schemas.microsoft.com/office/drawing/2014/main" id="{3D4C7EF2-67E1-2E80-43D6-2E1A0FA23C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61997" y="1926301"/>
            <a:ext cx="1792364" cy="1792364"/>
          </a:xfrm>
          <a:prstGeom prst="rect">
            <a:avLst/>
          </a:prstGeom>
        </p:spPr>
      </p:pic>
      <p:pic>
        <p:nvPicPr>
          <p:cNvPr id="13" name="Picture 12" descr="A white circle with red and yellow text&#10;&#10;Description automatically generated">
            <a:extLst>
              <a:ext uri="{FF2B5EF4-FFF2-40B4-BE49-F238E27FC236}">
                <a16:creationId xmlns:a16="http://schemas.microsoft.com/office/drawing/2014/main" id="{F93E9F49-E7EE-9E4A-AF8E-D9392B45F8C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07438" y="1926301"/>
            <a:ext cx="1792364" cy="1792364"/>
          </a:xfrm>
          <a:prstGeom prst="rect">
            <a:avLst/>
          </a:prstGeom>
        </p:spPr>
      </p:pic>
      <p:sp>
        <p:nvSpPr>
          <p:cNvPr id="14" name="Rectangle: Rounded Corners 7">
            <a:extLst>
              <a:ext uri="{FF2B5EF4-FFF2-40B4-BE49-F238E27FC236}">
                <a16:creationId xmlns:a16="http://schemas.microsoft.com/office/drawing/2014/main" id="{56115C70-10D2-17EB-5E24-BBDAA85F4690}"/>
              </a:ext>
            </a:extLst>
          </p:cNvPr>
          <p:cNvSpPr/>
          <p:nvPr/>
        </p:nvSpPr>
        <p:spPr>
          <a:xfrm>
            <a:off x="5207438" y="3831487"/>
            <a:ext cx="1886042" cy="562630"/>
          </a:xfrm>
          <a:prstGeom prst="roundRect">
            <a:avLst>
              <a:gd name="adj" fmla="val 50000"/>
            </a:avLst>
          </a:prstGeom>
          <a:solidFill>
            <a:srgbClr val="E7C9BE"/>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spAutoFit/>
          </a:bodyPr>
          <a:lstStyle/>
          <a:p>
            <a:pPr algn="ctr"/>
            <a:r>
              <a:rPr lang="en-GB" sz="2600" b="1" noProof="0" dirty="0">
                <a:solidFill>
                  <a:srgbClr val="A72327"/>
                </a:solidFill>
                <a:latin typeface="Outfit" pitchFamily="2" charset="0"/>
              </a:rPr>
              <a:t>Embrace</a:t>
            </a:r>
          </a:p>
        </p:txBody>
      </p:sp>
      <p:sp>
        <p:nvSpPr>
          <p:cNvPr id="15" name="Text Placeholder 2">
            <a:extLst>
              <a:ext uri="{FF2B5EF4-FFF2-40B4-BE49-F238E27FC236}">
                <a16:creationId xmlns:a16="http://schemas.microsoft.com/office/drawing/2014/main" id="{C7CF1809-BD7C-E7B9-65C9-C08F96077318}"/>
              </a:ext>
            </a:extLst>
          </p:cNvPr>
          <p:cNvSpPr>
            <a:spLocks noGrp="1"/>
          </p:cNvSpPr>
          <p:nvPr>
            <p:ph type="body" sz="quarter" idx="10"/>
          </p:nvPr>
        </p:nvSpPr>
        <p:spPr>
          <a:xfrm>
            <a:off x="4726596" y="4506941"/>
            <a:ext cx="2847725" cy="1105096"/>
          </a:xfrm>
        </p:spPr>
        <p:txBody>
          <a:bodyPr>
            <a:normAutofit/>
          </a:bodyPr>
          <a:lstStyle/>
          <a:p>
            <a:pPr algn="ctr">
              <a:lnSpc>
                <a:spcPct val="110000"/>
              </a:lnSpc>
              <a:spcBef>
                <a:spcPts val="0"/>
              </a:spcBef>
            </a:pPr>
            <a:r>
              <a:rPr lang="en-GB" sz="2000" noProof="0" dirty="0"/>
              <a:t>Encounter others with authenticity and confidence.</a:t>
            </a:r>
          </a:p>
        </p:txBody>
      </p:sp>
      <p:sp>
        <p:nvSpPr>
          <p:cNvPr id="16" name="Rectangle: Rounded Corners 9">
            <a:extLst>
              <a:ext uri="{FF2B5EF4-FFF2-40B4-BE49-F238E27FC236}">
                <a16:creationId xmlns:a16="http://schemas.microsoft.com/office/drawing/2014/main" id="{443B503E-79B7-609C-4785-3D5C3B220F76}"/>
              </a:ext>
            </a:extLst>
          </p:cNvPr>
          <p:cNvSpPr/>
          <p:nvPr/>
        </p:nvSpPr>
        <p:spPr>
          <a:xfrm>
            <a:off x="8825034" y="3831487"/>
            <a:ext cx="1635407" cy="562630"/>
          </a:xfrm>
          <a:prstGeom prst="roundRect">
            <a:avLst>
              <a:gd name="adj" fmla="val 50000"/>
            </a:avLst>
          </a:prstGeom>
          <a:solidFill>
            <a:srgbClr val="DFE9F2"/>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spAutoFit/>
          </a:bodyPr>
          <a:lstStyle/>
          <a:p>
            <a:pPr algn="ctr"/>
            <a:r>
              <a:rPr lang="en-GB" sz="2600" b="1" noProof="0" dirty="0">
                <a:solidFill>
                  <a:srgbClr val="00628C"/>
                </a:solidFill>
                <a:latin typeface="Outfit" pitchFamily="2" charset="0"/>
              </a:rPr>
              <a:t>Power</a:t>
            </a:r>
          </a:p>
        </p:txBody>
      </p:sp>
      <p:sp>
        <p:nvSpPr>
          <p:cNvPr id="17" name="Text Placeholder 2">
            <a:extLst>
              <a:ext uri="{FF2B5EF4-FFF2-40B4-BE49-F238E27FC236}">
                <a16:creationId xmlns:a16="http://schemas.microsoft.com/office/drawing/2014/main" id="{AAA633D5-72A2-2CD8-299B-A67A8B7A3B6D}"/>
              </a:ext>
            </a:extLst>
          </p:cNvPr>
          <p:cNvSpPr txBox="1">
            <a:spLocks/>
          </p:cNvSpPr>
          <p:nvPr/>
        </p:nvSpPr>
        <p:spPr>
          <a:xfrm>
            <a:off x="8218875" y="4492669"/>
            <a:ext cx="2847726" cy="1619720"/>
          </a:xfrm>
          <a:prstGeom prst="rect">
            <a:avLst/>
          </a:prstGeom>
        </p:spPr>
        <p:txBody>
          <a:bodyPr vert="horz" lIns="91440" tIns="45720" rIns="91440" bIns="45720" rtlCol="0">
            <a:normAutofit/>
          </a:bodyPr>
          <a:lstStyle>
            <a:lvl1pPr marL="0" indent="0" algn="ctr" defTabSz="914400" rtl="0" eaLnBrk="1" latinLnBrk="0" hangingPunct="1">
              <a:lnSpc>
                <a:spcPct val="120000"/>
              </a:lnSpc>
              <a:spcBef>
                <a:spcPts val="1000"/>
              </a:spcBef>
              <a:buClr>
                <a:srgbClr val="4BA0C1"/>
              </a:buClr>
              <a:buFont typeface="Arial" panose="020B0604020202020204" pitchFamily="34" charset="0"/>
              <a:buNone/>
              <a:defRPr sz="2800" kern="1200">
                <a:solidFill>
                  <a:schemeClr val="tx1"/>
                </a:solidFill>
                <a:latin typeface="Outfit" pitchFamily="2" charset="0"/>
                <a:ea typeface="+mn-ea"/>
                <a:cs typeface="+mn-cs"/>
              </a:defRPr>
            </a:lvl1pPr>
            <a:lvl2pPr marL="457200" indent="0" algn="ctr" defTabSz="914400" rtl="0" eaLnBrk="1" latinLnBrk="0" hangingPunct="1">
              <a:lnSpc>
                <a:spcPct val="120000"/>
              </a:lnSpc>
              <a:spcBef>
                <a:spcPts val="500"/>
              </a:spcBef>
              <a:buClr>
                <a:srgbClr val="4BA0C1"/>
              </a:buClr>
              <a:buFont typeface="Arial" panose="020B0604020202020204" pitchFamily="34" charset="0"/>
              <a:buNone/>
              <a:defRPr sz="2400" kern="1200">
                <a:solidFill>
                  <a:schemeClr val="tx1"/>
                </a:solidFill>
                <a:latin typeface="Outfit" pitchFamily="2" charset="0"/>
                <a:ea typeface="+mn-ea"/>
                <a:cs typeface="+mn-cs"/>
              </a:defRPr>
            </a:lvl2pPr>
            <a:lvl3pPr marL="914400" indent="0" algn="ctr" defTabSz="914400" rtl="0" eaLnBrk="1" latinLnBrk="0" hangingPunct="1">
              <a:lnSpc>
                <a:spcPct val="120000"/>
              </a:lnSpc>
              <a:spcBef>
                <a:spcPts val="500"/>
              </a:spcBef>
              <a:buClr>
                <a:srgbClr val="4BA0C1"/>
              </a:buClr>
              <a:buFont typeface="Arial" panose="020B0604020202020204" pitchFamily="34" charset="0"/>
              <a:buNone/>
              <a:defRPr sz="2000" kern="1200">
                <a:solidFill>
                  <a:schemeClr val="tx1"/>
                </a:solidFill>
                <a:latin typeface="Outfit" pitchFamily="2" charset="0"/>
                <a:ea typeface="+mn-ea"/>
                <a:cs typeface="+mn-cs"/>
              </a:defRPr>
            </a:lvl3pPr>
            <a:lvl4pPr marL="1371600" indent="0" algn="ctr" defTabSz="914400" rtl="0" eaLnBrk="1" latinLnBrk="0" hangingPunct="1">
              <a:lnSpc>
                <a:spcPct val="120000"/>
              </a:lnSpc>
              <a:spcBef>
                <a:spcPts val="500"/>
              </a:spcBef>
              <a:buClr>
                <a:srgbClr val="4BA0C1"/>
              </a:buClr>
              <a:buFont typeface="Arial" panose="020B0604020202020204" pitchFamily="34" charset="0"/>
              <a:buNone/>
              <a:defRPr sz="1800" kern="1200">
                <a:solidFill>
                  <a:schemeClr val="tx1"/>
                </a:solidFill>
                <a:latin typeface="Outfit" pitchFamily="2" charset="0"/>
                <a:ea typeface="+mn-ea"/>
                <a:cs typeface="+mn-cs"/>
              </a:defRPr>
            </a:lvl4pPr>
            <a:lvl5pPr marL="1828800" indent="0" algn="ctr" defTabSz="914400" rtl="0" eaLnBrk="1" latinLnBrk="0" hangingPunct="1">
              <a:lnSpc>
                <a:spcPct val="120000"/>
              </a:lnSpc>
              <a:spcBef>
                <a:spcPts val="500"/>
              </a:spcBef>
              <a:buClr>
                <a:srgbClr val="4BA0C1"/>
              </a:buClr>
              <a:buFont typeface="Arial" panose="020B0604020202020204" pitchFamily="34" charset="0"/>
              <a:buNone/>
              <a:defRPr sz="1800" kern="1200">
                <a:solidFill>
                  <a:schemeClr val="tx1"/>
                </a:solidFill>
                <a:latin typeface="Outfi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pPr>
            <a:r>
              <a:rPr lang="en-GB" sz="2000" noProof="0" dirty="0"/>
              <a:t>Find hope and opportunity in the places where we long to see changes.</a:t>
            </a:r>
          </a:p>
        </p:txBody>
      </p:sp>
    </p:spTree>
    <p:extLst>
      <p:ext uri="{BB962C8B-B14F-4D97-AF65-F5344CB8AC3E}">
        <p14:creationId xmlns:p14="http://schemas.microsoft.com/office/powerpoint/2010/main" val="1453612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74203-955A-069B-6B45-35A7A7C7C16F}"/>
              </a:ext>
            </a:extLst>
          </p:cNvPr>
          <p:cNvSpPr txBox="1">
            <a:spLocks/>
          </p:cNvSpPr>
          <p:nvPr/>
        </p:nvSpPr>
        <p:spPr>
          <a:xfrm>
            <a:off x="2206253" y="1327833"/>
            <a:ext cx="7604126" cy="39741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Outfit" pitchFamily="2" charset="0"/>
                <a:ea typeface="+mj-ea"/>
                <a:cs typeface="+mj-cs"/>
              </a:defRPr>
            </a:lvl1pPr>
          </a:lstStyle>
          <a:p>
            <a:pPr algn="ctr">
              <a:lnSpc>
                <a:spcPct val="110000"/>
              </a:lnSpc>
            </a:pPr>
            <a:r>
              <a:rPr lang="en-GB" dirty="0">
                <a:solidFill>
                  <a:srgbClr val="00628C"/>
                </a:solidFill>
                <a:latin typeface="Outfit Medium" pitchFamily="2" charset="0"/>
              </a:rPr>
              <a:t>I wonder…</a:t>
            </a:r>
            <a:br>
              <a:rPr lang="en-GB" b="0" dirty="0">
                <a:latin typeface="Outfit Medium" pitchFamily="2" charset="0"/>
              </a:rPr>
            </a:br>
            <a:r>
              <a:rPr lang="en-GB" b="0" dirty="0"/>
              <a:t>How can our differences make us stronger?</a:t>
            </a:r>
            <a:br>
              <a:rPr lang="en-GB" b="0" dirty="0"/>
            </a:br>
            <a:endParaRPr lang="en-GB" b="0" dirty="0"/>
          </a:p>
        </p:txBody>
      </p:sp>
    </p:spTree>
    <p:extLst>
      <p:ext uri="{BB962C8B-B14F-4D97-AF65-F5344CB8AC3E}">
        <p14:creationId xmlns:p14="http://schemas.microsoft.com/office/powerpoint/2010/main" val="231482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B39884-624E-A99A-CD05-26DC37E612F8}"/>
              </a:ext>
            </a:extLst>
          </p:cNvPr>
          <p:cNvSpPr>
            <a:spLocks noGrp="1"/>
          </p:cNvSpPr>
          <p:nvPr>
            <p:ph type="body" sz="quarter" idx="10"/>
          </p:nvPr>
        </p:nvSpPr>
        <p:spPr>
          <a:xfrm>
            <a:off x="1208166" y="2708108"/>
            <a:ext cx="9775669" cy="4011613"/>
          </a:xfrm>
        </p:spPr>
        <p:txBody>
          <a:bodyPr/>
          <a:lstStyle/>
          <a:p>
            <a:pPr algn="ctr"/>
            <a:r>
              <a:rPr lang="en-US" b="1" dirty="0"/>
              <a:t>Can you remember some of our class promises from our last session?</a:t>
            </a:r>
          </a:p>
          <a:p>
            <a:pPr algn="ctr"/>
            <a:endParaRPr lang="en-US" b="1" dirty="0"/>
          </a:p>
        </p:txBody>
      </p:sp>
    </p:spTree>
    <p:extLst>
      <p:ext uri="{BB962C8B-B14F-4D97-AF65-F5344CB8AC3E}">
        <p14:creationId xmlns:p14="http://schemas.microsoft.com/office/powerpoint/2010/main" val="4170449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8,500+ Child Hugging Teddy Bear Stock Photos, Pictures &amp; Royalty-Free  Images - iStock | Sad child hugging teddy bear">
            <a:extLst>
              <a:ext uri="{FF2B5EF4-FFF2-40B4-BE49-F238E27FC236}">
                <a16:creationId xmlns:a16="http://schemas.microsoft.com/office/drawing/2014/main" id="{8F3D0CED-1495-7D76-E21E-193DA7702124}"/>
              </a:ext>
            </a:extLst>
          </p:cNvPr>
          <p:cNvPicPr>
            <a:picLocks noChangeAspect="1"/>
          </p:cNvPicPr>
          <p:nvPr/>
        </p:nvPicPr>
        <p:blipFill>
          <a:blip r:embed="rId2"/>
          <a:stretch>
            <a:fillRect/>
          </a:stretch>
        </p:blipFill>
        <p:spPr>
          <a:xfrm>
            <a:off x="6785810" y="-392912"/>
            <a:ext cx="7562110" cy="7643823"/>
          </a:xfrm>
          <a:prstGeom prst="rect">
            <a:avLst/>
          </a:prstGeom>
          <a:ln>
            <a:noFill/>
          </a:ln>
          <a:effectLst>
            <a:softEdge rad="0"/>
          </a:effectLst>
        </p:spPr>
      </p:pic>
      <p:sp>
        <p:nvSpPr>
          <p:cNvPr id="3" name="Title 1">
            <a:extLst>
              <a:ext uri="{FF2B5EF4-FFF2-40B4-BE49-F238E27FC236}">
                <a16:creationId xmlns:a16="http://schemas.microsoft.com/office/drawing/2014/main" id="{8FB05FA6-46C0-B1E1-C2A6-3A107FA9F414}"/>
              </a:ext>
            </a:extLst>
          </p:cNvPr>
          <p:cNvSpPr txBox="1">
            <a:spLocks/>
          </p:cNvSpPr>
          <p:nvPr/>
        </p:nvSpPr>
        <p:spPr>
          <a:xfrm>
            <a:off x="855205" y="526651"/>
            <a:ext cx="5930605" cy="2101349"/>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Outfit" pitchFamily="2" charset="0"/>
                <a:ea typeface="+mj-ea"/>
                <a:cs typeface="+mj-cs"/>
              </a:defRPr>
            </a:lvl1pPr>
          </a:lstStyle>
          <a:p>
            <a:pPr>
              <a:spcBef>
                <a:spcPts val="1000"/>
              </a:spcBef>
            </a:pPr>
            <a:endParaRPr lang="en-GB" sz="3200" b="0" dirty="0"/>
          </a:p>
        </p:txBody>
      </p:sp>
      <p:sp>
        <p:nvSpPr>
          <p:cNvPr id="2" name="Oval 1">
            <a:extLst>
              <a:ext uri="{FF2B5EF4-FFF2-40B4-BE49-F238E27FC236}">
                <a16:creationId xmlns:a16="http://schemas.microsoft.com/office/drawing/2014/main" id="{01953717-4D31-7E1A-993D-16646DE5D430}"/>
              </a:ext>
            </a:extLst>
          </p:cNvPr>
          <p:cNvSpPr/>
          <p:nvPr/>
        </p:nvSpPr>
        <p:spPr>
          <a:xfrm>
            <a:off x="730568" y="526651"/>
            <a:ext cx="1602000" cy="1602000"/>
          </a:xfrm>
          <a:prstGeom prst="ellipse">
            <a:avLst/>
          </a:prstGeom>
          <a:solidFill>
            <a:schemeClr val="accent5">
              <a:lumMod val="20000"/>
              <a:lumOff val="80000"/>
            </a:schemeClr>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a:solidFill>
                  <a:sysClr val="windowText" lastClr="000000"/>
                </a:solidFill>
                <a:latin typeface="Outfit Medium" pitchFamily="2" charset="0"/>
              </a:rPr>
              <a:t>Talk Partners</a:t>
            </a:r>
          </a:p>
        </p:txBody>
      </p:sp>
      <p:sp>
        <p:nvSpPr>
          <p:cNvPr id="4" name="Rectangle: Rounded Corners 3">
            <a:extLst>
              <a:ext uri="{FF2B5EF4-FFF2-40B4-BE49-F238E27FC236}">
                <a16:creationId xmlns:a16="http://schemas.microsoft.com/office/drawing/2014/main" id="{6689C336-BD9F-47A3-B4DB-327B626FD7F9}"/>
              </a:ext>
            </a:extLst>
          </p:cNvPr>
          <p:cNvSpPr/>
          <p:nvPr/>
        </p:nvSpPr>
        <p:spPr>
          <a:xfrm>
            <a:off x="644170" y="2711283"/>
            <a:ext cx="6490555" cy="1672560"/>
          </a:xfrm>
          <a:prstGeom prst="roundRect">
            <a:avLst>
              <a:gd name="adj" fmla="val 12088"/>
            </a:avLst>
          </a:prstGeom>
          <a:solidFill>
            <a:srgbClr val="549E8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88000" tIns="288000" rIns="288000" bIns="288000" rtlCol="0" anchor="ctr">
            <a:spAutoFit/>
          </a:bodyPr>
          <a:lstStyle/>
          <a:p>
            <a:r>
              <a:rPr lang="en-GB" sz="3200" dirty="0">
                <a:latin typeface="Outfit"/>
              </a:rPr>
              <a:t>What is special to you? (children bring in their special toy)</a:t>
            </a:r>
          </a:p>
        </p:txBody>
      </p:sp>
      <p:sp>
        <p:nvSpPr>
          <p:cNvPr id="5" name="Rectangle: Rounded Corners 3">
            <a:extLst>
              <a:ext uri="{FF2B5EF4-FFF2-40B4-BE49-F238E27FC236}">
                <a16:creationId xmlns:a16="http://schemas.microsoft.com/office/drawing/2014/main" id="{E77D4345-E97A-D21E-A0E9-F0C26D9B8234}"/>
              </a:ext>
            </a:extLst>
          </p:cNvPr>
          <p:cNvSpPr/>
          <p:nvPr/>
        </p:nvSpPr>
        <p:spPr>
          <a:xfrm>
            <a:off x="644169" y="4569810"/>
            <a:ext cx="6490555" cy="1146780"/>
          </a:xfrm>
          <a:prstGeom prst="roundRect">
            <a:avLst>
              <a:gd name="adj" fmla="val 12088"/>
            </a:avLst>
          </a:prstGeom>
          <a:solidFill>
            <a:srgbClr val="549E8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88000" tIns="288000" rIns="288000" bIns="288000" rtlCol="0" anchor="ctr">
            <a:spAutoFit/>
          </a:bodyPr>
          <a:lstStyle/>
          <a:p>
            <a:r>
              <a:rPr lang="en-GB" sz="3200" dirty="0">
                <a:latin typeface="Outfit"/>
              </a:rPr>
              <a:t>Why is it special?</a:t>
            </a:r>
          </a:p>
        </p:txBody>
      </p:sp>
    </p:spTree>
    <p:extLst>
      <p:ext uri="{BB962C8B-B14F-4D97-AF65-F5344CB8AC3E}">
        <p14:creationId xmlns:p14="http://schemas.microsoft.com/office/powerpoint/2010/main" val="1656436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8,500+ Child Hugging Teddy Bear Stock Photos, Pictures &amp; Royalty-Free  Images - iStock | Sad child hugging teddy bear">
            <a:extLst>
              <a:ext uri="{FF2B5EF4-FFF2-40B4-BE49-F238E27FC236}">
                <a16:creationId xmlns:a16="http://schemas.microsoft.com/office/drawing/2014/main" id="{8F3D0CED-1495-7D76-E21E-193DA7702124}"/>
              </a:ext>
            </a:extLst>
          </p:cNvPr>
          <p:cNvPicPr>
            <a:picLocks noChangeAspect="1"/>
          </p:cNvPicPr>
          <p:nvPr/>
        </p:nvPicPr>
        <p:blipFill>
          <a:blip r:embed="rId2"/>
          <a:stretch>
            <a:fillRect/>
          </a:stretch>
        </p:blipFill>
        <p:spPr>
          <a:xfrm>
            <a:off x="6785810" y="-392912"/>
            <a:ext cx="7562110" cy="7643823"/>
          </a:xfrm>
          <a:prstGeom prst="rect">
            <a:avLst/>
          </a:prstGeom>
          <a:ln>
            <a:noFill/>
          </a:ln>
          <a:effectLst>
            <a:softEdge rad="0"/>
          </a:effectLst>
        </p:spPr>
      </p:pic>
      <p:sp>
        <p:nvSpPr>
          <p:cNvPr id="3" name="Title 1">
            <a:extLst>
              <a:ext uri="{FF2B5EF4-FFF2-40B4-BE49-F238E27FC236}">
                <a16:creationId xmlns:a16="http://schemas.microsoft.com/office/drawing/2014/main" id="{8FB05FA6-46C0-B1E1-C2A6-3A107FA9F414}"/>
              </a:ext>
            </a:extLst>
          </p:cNvPr>
          <p:cNvSpPr txBox="1">
            <a:spLocks/>
          </p:cNvSpPr>
          <p:nvPr/>
        </p:nvSpPr>
        <p:spPr>
          <a:xfrm>
            <a:off x="855205" y="526651"/>
            <a:ext cx="5930605" cy="2101349"/>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Outfit" pitchFamily="2" charset="0"/>
                <a:ea typeface="+mj-ea"/>
                <a:cs typeface="+mj-cs"/>
              </a:defRPr>
            </a:lvl1pPr>
          </a:lstStyle>
          <a:p>
            <a:pPr>
              <a:spcBef>
                <a:spcPts val="1000"/>
              </a:spcBef>
            </a:pPr>
            <a:endParaRPr lang="en-GB" sz="3200" b="0" dirty="0"/>
          </a:p>
        </p:txBody>
      </p:sp>
      <p:sp>
        <p:nvSpPr>
          <p:cNvPr id="2" name="Oval 1">
            <a:extLst>
              <a:ext uri="{FF2B5EF4-FFF2-40B4-BE49-F238E27FC236}">
                <a16:creationId xmlns:a16="http://schemas.microsoft.com/office/drawing/2014/main" id="{01953717-4D31-7E1A-993D-16646DE5D430}"/>
              </a:ext>
            </a:extLst>
          </p:cNvPr>
          <p:cNvSpPr/>
          <p:nvPr/>
        </p:nvSpPr>
        <p:spPr>
          <a:xfrm>
            <a:off x="658737" y="526651"/>
            <a:ext cx="1602000" cy="1602000"/>
          </a:xfrm>
          <a:prstGeom prst="ellipse">
            <a:avLst/>
          </a:prstGeom>
          <a:solidFill>
            <a:schemeClr val="accent5">
              <a:lumMod val="20000"/>
              <a:lumOff val="80000"/>
            </a:schemeClr>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a:solidFill>
                  <a:sysClr val="windowText" lastClr="000000"/>
                </a:solidFill>
                <a:latin typeface="Outfit Medium" pitchFamily="2" charset="0"/>
              </a:rPr>
              <a:t>Talk Partners</a:t>
            </a:r>
          </a:p>
        </p:txBody>
      </p:sp>
      <p:sp>
        <p:nvSpPr>
          <p:cNvPr id="6" name="Rectangle: Rounded Corners 3">
            <a:extLst>
              <a:ext uri="{FF2B5EF4-FFF2-40B4-BE49-F238E27FC236}">
                <a16:creationId xmlns:a16="http://schemas.microsoft.com/office/drawing/2014/main" id="{95FF435E-F194-F8CD-56D0-A5379512F7C5}"/>
              </a:ext>
            </a:extLst>
          </p:cNvPr>
          <p:cNvSpPr/>
          <p:nvPr/>
        </p:nvSpPr>
        <p:spPr>
          <a:xfrm>
            <a:off x="658738" y="2555699"/>
            <a:ext cx="6899631" cy="1146780"/>
          </a:xfrm>
          <a:prstGeom prst="roundRect">
            <a:avLst>
              <a:gd name="adj" fmla="val 12088"/>
            </a:avLst>
          </a:prstGeom>
          <a:solidFill>
            <a:srgbClr val="549E8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88000" tIns="288000" rIns="288000" bIns="288000" rtlCol="0" anchor="ctr">
            <a:spAutoFit/>
          </a:bodyPr>
          <a:lstStyle/>
          <a:p>
            <a:r>
              <a:rPr lang="en-GB" sz="3200" dirty="0">
                <a:latin typeface="Outfit"/>
              </a:rPr>
              <a:t>How do you show that it is special?</a:t>
            </a:r>
          </a:p>
        </p:txBody>
      </p:sp>
      <p:sp>
        <p:nvSpPr>
          <p:cNvPr id="8" name="Rectangle: Rounded Corners 3">
            <a:extLst>
              <a:ext uri="{FF2B5EF4-FFF2-40B4-BE49-F238E27FC236}">
                <a16:creationId xmlns:a16="http://schemas.microsoft.com/office/drawing/2014/main" id="{AA069924-D153-BF38-FACA-7F7587F70EBB}"/>
              </a:ext>
            </a:extLst>
          </p:cNvPr>
          <p:cNvSpPr/>
          <p:nvPr/>
        </p:nvSpPr>
        <p:spPr>
          <a:xfrm>
            <a:off x="658737" y="3978092"/>
            <a:ext cx="6899632" cy="2198340"/>
          </a:xfrm>
          <a:prstGeom prst="roundRect">
            <a:avLst>
              <a:gd name="adj" fmla="val 12088"/>
            </a:avLst>
          </a:prstGeom>
          <a:solidFill>
            <a:srgbClr val="549E8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88000" tIns="288000" rIns="288000" bIns="288000" rtlCol="0" anchor="ctr">
            <a:spAutoFit/>
          </a:bodyPr>
          <a:lstStyle/>
          <a:p>
            <a:r>
              <a:rPr lang="en-GB" sz="3200" dirty="0">
                <a:latin typeface="Outfit"/>
              </a:rPr>
              <a:t>How would you feel if someone touched your special thing without asking?</a:t>
            </a:r>
          </a:p>
        </p:txBody>
      </p:sp>
    </p:spTree>
    <p:extLst>
      <p:ext uri="{BB962C8B-B14F-4D97-AF65-F5344CB8AC3E}">
        <p14:creationId xmlns:p14="http://schemas.microsoft.com/office/powerpoint/2010/main" val="3321802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ack Diaspora On X: Beautiful Albino Mother With Her, 60% OFF">
            <a:extLst>
              <a:ext uri="{FF2B5EF4-FFF2-40B4-BE49-F238E27FC236}">
                <a16:creationId xmlns:a16="http://schemas.microsoft.com/office/drawing/2014/main" id="{3764E982-9FDE-6A34-C920-92EF9E13AF0E}"/>
              </a:ext>
            </a:extLst>
          </p:cNvPr>
          <p:cNvPicPr>
            <a:picLocks noGrp="1"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336586" y="1553881"/>
            <a:ext cx="2113418" cy="3164688"/>
          </a:xfrm>
          <a:prstGeom prst="roundRect">
            <a:avLst/>
          </a:prstGeom>
          <a:ln>
            <a:noFill/>
          </a:ln>
          <a:effectLst>
            <a:softEdge rad="0"/>
          </a:effectLst>
          <a:extLst>
            <a:ext uri="{909E8E84-426E-40DD-AFC4-6F175D3DCCD1}">
              <a14:hiddenFill xmlns:a14="http://schemas.microsoft.com/office/drawing/2010/main">
                <a:solidFill>
                  <a:srgbClr val="FFFFFF"/>
                </a:solidFill>
              </a14:hiddenFill>
            </a:ext>
          </a:extLst>
        </p:spPr>
      </p:pic>
      <p:pic>
        <p:nvPicPr>
          <p:cNvPr id="3" name="Picture 2" descr="Redheads... Bold and Beautiful">
            <a:extLst>
              <a:ext uri="{FF2B5EF4-FFF2-40B4-BE49-F238E27FC236}">
                <a16:creationId xmlns:a16="http://schemas.microsoft.com/office/drawing/2014/main" id="{3E6B3B3D-CDFC-3408-CBE6-70F407C7C63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35202" y="1275251"/>
            <a:ext cx="3084540" cy="1988495"/>
          </a:xfrm>
          <a:prstGeom prst="roundRect">
            <a:avLst/>
          </a:prstGeom>
          <a:ln>
            <a:noFill/>
          </a:ln>
          <a:effectLst>
            <a:softEdge rad="0"/>
          </a:effectLst>
          <a:extLst>
            <a:ext uri="{909E8E84-426E-40DD-AFC4-6F175D3DCCD1}">
              <a14:hiddenFill xmlns:a14="http://schemas.microsoft.com/office/drawing/2010/main">
                <a:solidFill>
                  <a:srgbClr val="FFFFFF"/>
                </a:solidFill>
              </a14:hiddenFill>
            </a:ext>
          </a:extLst>
        </p:spPr>
      </p:pic>
      <p:pic>
        <p:nvPicPr>
          <p:cNvPr id="4" name="Picture 3" descr="The Island Of The Blond Children. Children from Melanesia's ...">
            <a:extLst>
              <a:ext uri="{FF2B5EF4-FFF2-40B4-BE49-F238E27FC236}">
                <a16:creationId xmlns:a16="http://schemas.microsoft.com/office/drawing/2014/main" id="{7CD52592-D7C3-2930-8974-446B7D07F54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93966" y="1425968"/>
            <a:ext cx="3709476" cy="2002159"/>
          </a:xfrm>
          <a:prstGeom prst="roundRect">
            <a:avLst/>
          </a:prstGeom>
          <a:ln>
            <a:noFill/>
          </a:ln>
          <a:effectLst>
            <a:softEdge rad="0"/>
          </a:effectLst>
          <a:extLst>
            <a:ext uri="{909E8E84-426E-40DD-AFC4-6F175D3DCCD1}">
              <a14:hiddenFill xmlns:a14="http://schemas.microsoft.com/office/drawing/2010/main">
                <a:solidFill>
                  <a:srgbClr val="FFFFFF"/>
                </a:solidFill>
              </a14:hiddenFill>
            </a:ext>
          </a:extLst>
        </p:spPr>
      </p:pic>
      <p:pic>
        <p:nvPicPr>
          <p:cNvPr id="5" name="Picture 4" descr="It takes a thick skin to rock a bald head': meet the women embracing hair  loss | Hair loss | The Guardian">
            <a:extLst>
              <a:ext uri="{FF2B5EF4-FFF2-40B4-BE49-F238E27FC236}">
                <a16:creationId xmlns:a16="http://schemas.microsoft.com/office/drawing/2014/main" id="{EF9C9BD8-C39E-72AD-FBC2-8FCAFD01E60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368472" y="3098936"/>
            <a:ext cx="3063474" cy="1841273"/>
          </a:xfrm>
          <a:prstGeom prst="roundRect">
            <a:avLst/>
          </a:prstGeom>
          <a:ln>
            <a:noFill/>
          </a:ln>
          <a:effectLst>
            <a:softEdge rad="0"/>
          </a:effectLst>
          <a:extLst>
            <a:ext uri="{909E8E84-426E-40DD-AFC4-6F175D3DCCD1}">
              <a14:hiddenFill xmlns:a14="http://schemas.microsoft.com/office/drawing/2010/main">
                <a:solidFill>
                  <a:srgbClr val="FFFFFF"/>
                </a:solidFill>
              </a14:hiddenFill>
            </a:ext>
          </a:extLst>
        </p:spPr>
      </p:pic>
      <p:pic>
        <p:nvPicPr>
          <p:cNvPr id="6" name="Picture 5" descr="How to groom really great locs, according to the experts | British GQ">
            <a:extLst>
              <a:ext uri="{FF2B5EF4-FFF2-40B4-BE49-F238E27FC236}">
                <a16:creationId xmlns:a16="http://schemas.microsoft.com/office/drawing/2014/main" id="{4A2BA4DF-A6C6-9FFE-EE69-CDB2AB270DCC}"/>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048545" y="3418811"/>
            <a:ext cx="3390494" cy="1899182"/>
          </a:xfrm>
          <a:prstGeom prst="roundRect">
            <a:avLst/>
          </a:prstGeom>
          <a:ln>
            <a:noFill/>
          </a:ln>
          <a:effectLst>
            <a:softEdge rad="0"/>
          </a:effectLst>
          <a:extLst>
            <a:ext uri="{909E8E84-426E-40DD-AFC4-6F175D3DCCD1}">
              <a14:hiddenFill xmlns:a14="http://schemas.microsoft.com/office/drawing/2010/main">
                <a:solidFill>
                  <a:srgbClr val="FFFFFF"/>
                </a:solidFill>
              </a14:hiddenFill>
            </a:ext>
          </a:extLst>
        </p:spPr>
      </p:pic>
      <p:pic>
        <p:nvPicPr>
          <p:cNvPr id="7" name="Picture 6" descr="A person sitting on a mat with legs crossed&#10;&#10;Description automatically generated">
            <a:extLst>
              <a:ext uri="{FF2B5EF4-FFF2-40B4-BE49-F238E27FC236}">
                <a16:creationId xmlns:a16="http://schemas.microsoft.com/office/drawing/2014/main" id="{EFE707F9-0FC5-F83B-DCF0-85F7485395F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61469" y="3997099"/>
            <a:ext cx="3227214" cy="1976437"/>
          </a:xfrm>
          <a:prstGeom prst="roundRect">
            <a:avLst/>
          </a:prstGeom>
          <a:ln>
            <a:noFill/>
          </a:ln>
          <a:effectLst>
            <a:softEdge rad="0"/>
          </a:effectLst>
        </p:spPr>
      </p:pic>
      <p:sp>
        <p:nvSpPr>
          <p:cNvPr id="12" name="Oval 11">
            <a:extLst>
              <a:ext uri="{FF2B5EF4-FFF2-40B4-BE49-F238E27FC236}">
                <a16:creationId xmlns:a16="http://schemas.microsoft.com/office/drawing/2014/main" id="{F7CD1DFE-D05E-CE0E-C0E4-BB49FB36853A}"/>
              </a:ext>
            </a:extLst>
          </p:cNvPr>
          <p:cNvSpPr/>
          <p:nvPr/>
        </p:nvSpPr>
        <p:spPr>
          <a:xfrm>
            <a:off x="10079665" y="364962"/>
            <a:ext cx="1602000" cy="1602000"/>
          </a:xfrm>
          <a:prstGeom prst="ellipse">
            <a:avLst/>
          </a:prstGeom>
          <a:solidFill>
            <a:schemeClr val="accent5">
              <a:lumMod val="20000"/>
              <a:lumOff val="80000"/>
            </a:schemeClr>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a:solidFill>
                  <a:sysClr val="windowText" lastClr="000000"/>
                </a:solidFill>
                <a:latin typeface="Outfit Medium" pitchFamily="2" charset="0"/>
              </a:rPr>
              <a:t>Talk Partners</a:t>
            </a:r>
          </a:p>
        </p:txBody>
      </p:sp>
      <p:sp>
        <p:nvSpPr>
          <p:cNvPr id="14" name="Rectangle: Rounded Corners 3">
            <a:extLst>
              <a:ext uri="{FF2B5EF4-FFF2-40B4-BE49-F238E27FC236}">
                <a16:creationId xmlns:a16="http://schemas.microsoft.com/office/drawing/2014/main" id="{933B6582-7F22-503A-4190-2516D7466B80}"/>
              </a:ext>
            </a:extLst>
          </p:cNvPr>
          <p:cNvSpPr/>
          <p:nvPr/>
        </p:nvSpPr>
        <p:spPr>
          <a:xfrm>
            <a:off x="425732" y="394065"/>
            <a:ext cx="3419504" cy="1031903"/>
          </a:xfrm>
          <a:prstGeom prst="roundRect">
            <a:avLst>
              <a:gd name="adj" fmla="val 12088"/>
            </a:avLst>
          </a:prstGeom>
          <a:solidFill>
            <a:srgbClr val="549E8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88000" tIns="288000" rIns="288000" bIns="288000" rtlCol="0" anchor="ctr">
            <a:spAutoFit/>
          </a:bodyPr>
          <a:lstStyle/>
          <a:p>
            <a:pPr>
              <a:lnSpc>
                <a:spcPct val="110000"/>
              </a:lnSpc>
            </a:pPr>
            <a:r>
              <a:rPr lang="en-GB" sz="2400" dirty="0">
                <a:latin typeface="Outfit" pitchFamily="2" charset="0"/>
              </a:rPr>
              <a:t>What can you see?</a:t>
            </a:r>
            <a:endParaRPr lang="en-GB" sz="2400" dirty="0">
              <a:solidFill>
                <a:schemeClr val="bg1"/>
              </a:solidFill>
            </a:endParaRPr>
          </a:p>
        </p:txBody>
      </p:sp>
      <p:sp>
        <p:nvSpPr>
          <p:cNvPr id="15" name="Rectangle: Rounded Corners 3">
            <a:extLst>
              <a:ext uri="{FF2B5EF4-FFF2-40B4-BE49-F238E27FC236}">
                <a16:creationId xmlns:a16="http://schemas.microsoft.com/office/drawing/2014/main" id="{7DFD1124-1DE1-D248-3531-E8074A66E563}"/>
              </a:ext>
            </a:extLst>
          </p:cNvPr>
          <p:cNvSpPr/>
          <p:nvPr/>
        </p:nvSpPr>
        <p:spPr>
          <a:xfrm>
            <a:off x="425732" y="5256589"/>
            <a:ext cx="3816660" cy="1031903"/>
          </a:xfrm>
          <a:prstGeom prst="roundRect">
            <a:avLst>
              <a:gd name="adj" fmla="val 12088"/>
            </a:avLst>
          </a:prstGeom>
          <a:solidFill>
            <a:srgbClr val="549E8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88000" tIns="288000" rIns="288000" bIns="288000" rtlCol="0" anchor="ctr">
            <a:spAutoFit/>
          </a:bodyPr>
          <a:lstStyle/>
          <a:p>
            <a:pPr>
              <a:lnSpc>
                <a:spcPct val="110000"/>
              </a:lnSpc>
            </a:pPr>
            <a:r>
              <a:rPr lang="en-GB" sz="2400" dirty="0">
                <a:latin typeface="Outfit" pitchFamily="2" charset="0"/>
              </a:rPr>
              <a:t>Is anything surprising?</a:t>
            </a:r>
            <a:endParaRPr lang="en-GB" sz="2400" dirty="0">
              <a:solidFill>
                <a:schemeClr val="bg1"/>
              </a:solidFill>
            </a:endParaRPr>
          </a:p>
        </p:txBody>
      </p:sp>
      <p:sp>
        <p:nvSpPr>
          <p:cNvPr id="16" name="Rectangle: Rounded Corners 3">
            <a:extLst>
              <a:ext uri="{FF2B5EF4-FFF2-40B4-BE49-F238E27FC236}">
                <a16:creationId xmlns:a16="http://schemas.microsoft.com/office/drawing/2014/main" id="{DC68093E-1287-1A71-479E-7D16949CA294}"/>
              </a:ext>
            </a:extLst>
          </p:cNvPr>
          <p:cNvSpPr/>
          <p:nvPr/>
        </p:nvSpPr>
        <p:spPr>
          <a:xfrm>
            <a:off x="8330435" y="5256589"/>
            <a:ext cx="3435833" cy="1031903"/>
          </a:xfrm>
          <a:prstGeom prst="roundRect">
            <a:avLst>
              <a:gd name="adj" fmla="val 12088"/>
            </a:avLst>
          </a:prstGeom>
          <a:solidFill>
            <a:srgbClr val="549E8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88000" tIns="288000" rIns="288000" bIns="288000" rtlCol="0" anchor="ctr">
            <a:spAutoFit/>
          </a:bodyPr>
          <a:lstStyle/>
          <a:p>
            <a:pPr>
              <a:lnSpc>
                <a:spcPct val="110000"/>
              </a:lnSpc>
            </a:pPr>
            <a:r>
              <a:rPr lang="en-GB" sz="2400" dirty="0">
                <a:latin typeface="Outfit" pitchFamily="2" charset="0"/>
              </a:rPr>
              <a:t>What do you think?</a:t>
            </a:r>
            <a:endParaRPr lang="en-GB" sz="2400" dirty="0">
              <a:solidFill>
                <a:schemeClr val="bg1"/>
              </a:solidFill>
            </a:endParaRPr>
          </a:p>
        </p:txBody>
      </p:sp>
    </p:spTree>
    <p:extLst>
      <p:ext uri="{BB962C8B-B14F-4D97-AF65-F5344CB8AC3E}">
        <p14:creationId xmlns:p14="http://schemas.microsoft.com/office/powerpoint/2010/main" val="3986730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15E3E892-BC14-37F6-476D-798CD5DF654F}"/>
              </a:ext>
            </a:extLst>
          </p:cNvPr>
          <p:cNvSpPr/>
          <p:nvPr/>
        </p:nvSpPr>
        <p:spPr>
          <a:xfrm>
            <a:off x="10076919" y="584844"/>
            <a:ext cx="1747250" cy="1747250"/>
          </a:xfrm>
          <a:prstGeom prst="ellipse">
            <a:avLst/>
          </a:prstGeom>
          <a:solidFill>
            <a:schemeClr val="accent5">
              <a:lumMod val="20000"/>
              <a:lumOff val="80000"/>
            </a:schemeClr>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a:solidFill>
                  <a:sysClr val="windowText" lastClr="000000"/>
                </a:solidFill>
                <a:latin typeface="Outfit Medium" pitchFamily="2" charset="0"/>
              </a:rPr>
              <a:t>Talk Partners</a:t>
            </a:r>
          </a:p>
        </p:txBody>
      </p:sp>
      <p:sp>
        <p:nvSpPr>
          <p:cNvPr id="4" name="TextBox 3">
            <a:extLst>
              <a:ext uri="{FF2B5EF4-FFF2-40B4-BE49-F238E27FC236}">
                <a16:creationId xmlns:a16="http://schemas.microsoft.com/office/drawing/2014/main" id="{D27F0B2F-21DD-FC68-9631-1502944F1C83}"/>
              </a:ext>
            </a:extLst>
          </p:cNvPr>
          <p:cNvSpPr txBox="1"/>
          <p:nvPr/>
        </p:nvSpPr>
        <p:spPr>
          <a:xfrm>
            <a:off x="944479" y="691897"/>
            <a:ext cx="8295774" cy="1279004"/>
          </a:xfrm>
          <a:prstGeom prst="rect">
            <a:avLst/>
          </a:prstGeom>
          <a:noFill/>
        </p:spPr>
        <p:txBody>
          <a:bodyPr wrap="square">
            <a:spAutoFit/>
          </a:bodyPr>
          <a:lstStyle/>
          <a:p>
            <a:pPr>
              <a:lnSpc>
                <a:spcPct val="110000"/>
              </a:lnSpc>
            </a:pPr>
            <a:r>
              <a:rPr lang="en-GB" sz="3600" dirty="0">
                <a:latin typeface="Outfit" pitchFamily="2" charset="0"/>
              </a:rPr>
              <a:t>For some people, their hair is special to them. It makes them unique</a:t>
            </a:r>
            <a:endParaRPr lang="en-GB" sz="3600" dirty="0"/>
          </a:p>
        </p:txBody>
      </p:sp>
      <p:sp>
        <p:nvSpPr>
          <p:cNvPr id="5" name="Rectangle: Rounded Corners 3">
            <a:extLst>
              <a:ext uri="{FF2B5EF4-FFF2-40B4-BE49-F238E27FC236}">
                <a16:creationId xmlns:a16="http://schemas.microsoft.com/office/drawing/2014/main" id="{D513E838-5B92-DC42-43D2-E9284C6FDF67}"/>
              </a:ext>
            </a:extLst>
          </p:cNvPr>
          <p:cNvSpPr/>
          <p:nvPr/>
        </p:nvSpPr>
        <p:spPr>
          <a:xfrm>
            <a:off x="1103906" y="2332094"/>
            <a:ext cx="6899631" cy="1146780"/>
          </a:xfrm>
          <a:prstGeom prst="roundRect">
            <a:avLst>
              <a:gd name="adj" fmla="val 12088"/>
            </a:avLst>
          </a:prstGeom>
          <a:solidFill>
            <a:srgbClr val="549E8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88000" tIns="288000" rIns="288000" bIns="288000" rtlCol="0" anchor="ctr">
            <a:spAutoFit/>
          </a:bodyPr>
          <a:lstStyle/>
          <a:p>
            <a:r>
              <a:rPr lang="en-GB" sz="3200" dirty="0">
                <a:latin typeface="Outfit"/>
              </a:rPr>
              <a:t>Do we all have the same hair?</a:t>
            </a:r>
          </a:p>
        </p:txBody>
      </p:sp>
      <p:sp>
        <p:nvSpPr>
          <p:cNvPr id="8" name="Rectangle: Rounded Corners 3">
            <a:extLst>
              <a:ext uri="{FF2B5EF4-FFF2-40B4-BE49-F238E27FC236}">
                <a16:creationId xmlns:a16="http://schemas.microsoft.com/office/drawing/2014/main" id="{7FEA2398-14B0-5A69-3F1C-F20CA9E97178}"/>
              </a:ext>
            </a:extLst>
          </p:cNvPr>
          <p:cNvSpPr/>
          <p:nvPr/>
        </p:nvSpPr>
        <p:spPr>
          <a:xfrm>
            <a:off x="1103906" y="3712423"/>
            <a:ext cx="6899631" cy="2198340"/>
          </a:xfrm>
          <a:prstGeom prst="roundRect">
            <a:avLst>
              <a:gd name="adj" fmla="val 12088"/>
            </a:avLst>
          </a:prstGeom>
          <a:solidFill>
            <a:srgbClr val="549E8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88000" tIns="288000" rIns="288000" bIns="288000" rtlCol="0" anchor="ctr">
            <a:spAutoFit/>
          </a:bodyPr>
          <a:lstStyle/>
          <a:p>
            <a:r>
              <a:rPr lang="en-GB" sz="3200" dirty="0">
                <a:latin typeface="Outfit"/>
              </a:rPr>
              <a:t>If your hair is different to mine, is it less special/unique/important?</a:t>
            </a:r>
          </a:p>
        </p:txBody>
      </p:sp>
    </p:spTree>
    <p:extLst>
      <p:ext uri="{BB962C8B-B14F-4D97-AF65-F5344CB8AC3E}">
        <p14:creationId xmlns:p14="http://schemas.microsoft.com/office/powerpoint/2010/main" val="3138835113"/>
      </p:ext>
    </p:extLst>
  </p:cSld>
  <p:clrMapOvr>
    <a:masterClrMapping/>
  </p:clrMapOvr>
</p:sld>
</file>

<file path=ppt/theme/theme1.xml><?xml version="1.0" encoding="utf-8"?>
<a:theme xmlns:a="http://schemas.openxmlformats.org/drawingml/2006/main" name="Difference">
  <a:themeElements>
    <a:clrScheme name="Difference">
      <a:dk1>
        <a:srgbClr val="000000"/>
      </a:dk1>
      <a:lt1>
        <a:srgbClr val="FFFFFF"/>
      </a:lt1>
      <a:dk2>
        <a:srgbClr val="44546A"/>
      </a:dk2>
      <a:lt2>
        <a:srgbClr val="E7E6E6"/>
      </a:lt2>
      <a:accent1>
        <a:srgbClr val="00618B"/>
      </a:accent1>
      <a:accent2>
        <a:srgbClr val="4BA0C1"/>
      </a:accent2>
      <a:accent3>
        <a:srgbClr val="A62327"/>
      </a:accent3>
      <a:accent4>
        <a:srgbClr val="EC6920"/>
      </a:accent4>
      <a:accent5>
        <a:srgbClr val="519D80"/>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C6DADE57D6CF43B91F07824CAC04C9" ma:contentTypeVersion="21" ma:contentTypeDescription="Create a new document." ma:contentTypeScope="" ma:versionID="5a79be1209438791bd3730f028fb06f9">
  <xsd:schema xmlns:xsd="http://www.w3.org/2001/XMLSchema" xmlns:xs="http://www.w3.org/2001/XMLSchema" xmlns:p="http://schemas.microsoft.com/office/2006/metadata/properties" xmlns:ns1="http://schemas.microsoft.com/sharepoint/v3" xmlns:ns2="7b5c543b-ce41-4bf0-887e-be718118a899" xmlns:ns3="c5e47e47-aed6-42ed-92ac-f923200f30aa" xmlns:ns4="91caf6fe-75ce-478b-9c7c-0edc1e2a0a7e" targetNamespace="http://schemas.microsoft.com/office/2006/metadata/properties" ma:root="true" ma:fieldsID="6c6d9c1d32e29d03e62888652673dd22" ns1:_="" ns2:_="" ns3:_="" ns4:_="">
    <xsd:import namespace="http://schemas.microsoft.com/sharepoint/v3"/>
    <xsd:import namespace="7b5c543b-ce41-4bf0-887e-be718118a899"/>
    <xsd:import namespace="c5e47e47-aed6-42ed-92ac-f923200f30aa"/>
    <xsd:import namespace="91caf6fe-75ce-478b-9c7c-0edc1e2a0a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1:_ip_UnifiedCompliancePolicyProperties" minOccurs="0"/>
                <xsd:element ref="ns1:_ip_UnifiedCompliancePolicyUIAc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5c543b-ce41-4bf0-887e-be718118a8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657a91f-fe9e-4f09-8fd2-640c539578a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5e47e47-aed6-42ed-92ac-f923200f30a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1caf6fe-75ce-478b-9c7c-0edc1e2a0a7e"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7232ddbc-3c97-4ef6-8f03-ab7b2c0e3262}" ma:internalName="TaxCatchAll" ma:showField="CatchAllData" ma:web="c5e47e47-aed6-42ed-92ac-f923200f30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1caf6fe-75ce-478b-9c7c-0edc1e2a0a7e" xsi:nil="true"/>
    <_ip_UnifiedCompliancePolicyUIAction xmlns="http://schemas.microsoft.com/sharepoint/v3" xsi:nil="true"/>
    <lcf76f155ced4ddcb4097134ff3c332f xmlns="7b5c543b-ce41-4bf0-887e-be718118a899">
      <Terms xmlns="http://schemas.microsoft.com/office/infopath/2007/PartnerControls"/>
    </lcf76f155ced4ddcb4097134ff3c332f>
    <_ip_UnifiedCompliancePolicyProperties xmlns="http://schemas.microsoft.com/sharepoint/v3" xsi:nil="true"/>
  </documentManagement>
</p:properties>
</file>

<file path=customXml/itemProps1.xml><?xml version="1.0" encoding="utf-8"?>
<ds:datastoreItem xmlns:ds="http://schemas.openxmlformats.org/officeDocument/2006/customXml" ds:itemID="{ACF130B7-2607-432C-9289-D7927F493C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b5c543b-ce41-4bf0-887e-be718118a899"/>
    <ds:schemaRef ds:uri="c5e47e47-aed6-42ed-92ac-f923200f30aa"/>
    <ds:schemaRef ds:uri="91caf6fe-75ce-478b-9c7c-0edc1e2a0a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C5C2AF6-A12C-4D1B-87C5-F23EC22E56A5}">
  <ds:schemaRefs>
    <ds:schemaRef ds:uri="http://schemas.microsoft.com/sharepoint/v3/contenttype/forms"/>
  </ds:schemaRefs>
</ds:datastoreItem>
</file>

<file path=customXml/itemProps3.xml><?xml version="1.0" encoding="utf-8"?>
<ds:datastoreItem xmlns:ds="http://schemas.openxmlformats.org/officeDocument/2006/customXml" ds:itemID="{3B3F4818-A9B0-4E4A-B302-0408B90F62CD}">
  <ds:schemaRefs>
    <ds:schemaRef ds:uri="http://schemas.microsoft.com/office/2006/metadata/properties"/>
    <ds:schemaRef ds:uri="http://schemas.microsoft.com/office/infopath/2007/PartnerControls"/>
    <ds:schemaRef ds:uri="91caf6fe-75ce-478b-9c7c-0edc1e2a0a7e"/>
    <ds:schemaRef ds:uri="http://schemas.microsoft.com/sharepoint/v3"/>
    <ds:schemaRef ds:uri="7b5c543b-ce41-4bf0-887e-be718118a899"/>
  </ds:schemaRefs>
</ds:datastoreItem>
</file>

<file path=docProps/app.xml><?xml version="1.0" encoding="utf-8"?>
<Properties xmlns="http://schemas.openxmlformats.org/officeDocument/2006/extended-properties" xmlns:vt="http://schemas.openxmlformats.org/officeDocument/2006/docPropsVTypes">
  <Template>Difference</Template>
  <TotalTime>1497</TotalTime>
  <Words>387</Words>
  <Application>Microsoft Macintosh PowerPoint</Application>
  <PresentationFormat>Widescreen</PresentationFormat>
  <Paragraphs>46</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Outfit</vt:lpstr>
      <vt:lpstr>Outfit ExtraBold</vt:lpstr>
      <vt:lpstr>Outfit Medium</vt:lpstr>
      <vt:lpstr>Difference</vt:lpstr>
      <vt:lpstr>PowerPoint Presentation</vt:lpstr>
      <vt:lpstr>PowerPoint Presentation</vt:lpstr>
      <vt:lpstr>Three habits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Svetlana Jevsejeva</dc:creator>
  <cp:lastModifiedBy>Heather Skelton</cp:lastModifiedBy>
  <cp:revision>445</cp:revision>
  <dcterms:created xsi:type="dcterms:W3CDTF">2024-02-02T13:02:07Z</dcterms:created>
  <dcterms:modified xsi:type="dcterms:W3CDTF">2025-08-04T10:04:46Z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0x010100F1C6DADE57D6CF43B91F07824CAC04C9</vt:lpwstr>
  </property>
  <property fmtid="{D5CDD505-2E9C-101B-9397-08002B2CF9AE}" pid="3" name="MediaServiceImageTags">
    <vt:lpwstr/>
  </property>
</Properties>
</file>