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8"/>
  </p:notesMasterIdLst>
  <p:handoutMasterIdLst>
    <p:handoutMasterId r:id="rId19"/>
  </p:handoutMasterIdLst>
  <p:sldIdLst>
    <p:sldId id="393" r:id="rId5"/>
    <p:sldId id="314" r:id="rId6"/>
    <p:sldId id="389" r:id="rId7"/>
    <p:sldId id="394" r:id="rId8"/>
    <p:sldId id="395" r:id="rId9"/>
    <p:sldId id="404" r:id="rId10"/>
    <p:sldId id="409" r:id="rId11"/>
    <p:sldId id="410" r:id="rId12"/>
    <p:sldId id="411" r:id="rId13"/>
    <p:sldId id="412" r:id="rId14"/>
    <p:sldId id="405" r:id="rId15"/>
    <p:sldId id="406" r:id="rId16"/>
    <p:sldId id="307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3DE12337-DFA3-9B93-1947-5EA2F677E985}" name="slaguda.209@lgflmail.org" initials="sl" userId="S::urn:spo:guest#slaguda.209@lgflmail.org::" providerId="AD"/>
  <p188:author id="{AE06B076-0FB7-871D-79C6-3BB6F62E0FC3}" name="Alysia-Lara Ayonrinde" initials="AA" userId="S::alysia-lara.ayonrinde@churchofengland.org::82c25098-0028-4fca-b1af-fdda95c00a2f" providerId="AD"/>
  <p188:author id="{18B0A298-79AB-3279-4BDF-909E71120622}" name="Heather Skelton" initials="HS" userId="283b777770d262d5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3BAA6"/>
    <a:srgbClr val="C4D6CB"/>
    <a:srgbClr val="549E80"/>
    <a:srgbClr val="A72327"/>
    <a:srgbClr val="ED6921"/>
    <a:srgbClr val="00628C"/>
    <a:srgbClr val="FAC8A6"/>
    <a:srgbClr val="ACBACE"/>
    <a:srgbClr val="00B5FF"/>
    <a:srgbClr val="4CA0C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536"/>
    <p:restoredTop sz="94658"/>
  </p:normalViewPr>
  <p:slideViewPr>
    <p:cSldViewPr snapToGrid="0">
      <p:cViewPr varScale="1">
        <p:scale>
          <a:sx n="120" d="100"/>
          <a:sy n="120" d="100"/>
        </p:scale>
        <p:origin x="105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187D940-8E37-B766-588E-81812150744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8E7518-4BBC-4B33-C60C-69DF5A5F1C5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41867B-94BE-744B-8E02-6EA5E1DCE429}" type="datetimeFigureOut">
              <a:rPr lang="en-US" smtClean="0"/>
              <a:t>7/22/25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3ACF272-3E65-0199-D24D-5C2F38B6FA8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0B7765-E724-6CB3-5ED8-A85EB5A22A5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94555E-9C41-5B42-8482-A300D4F25C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23564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1935FD-063E-E140-81CC-C14970545FB9}" type="datetimeFigureOut">
              <a:rPr lang="en-US" smtClean="0"/>
              <a:t>7/22/25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A6DC1D-6D0A-FA43-A618-949EBDE59B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5396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A6DC1D-6D0A-FA43-A618-949EBDE59BE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7974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3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F1A85A0F-4B9D-CC9D-D468-874826F3A0F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747024"/>
            <a:ext cx="10721897" cy="4557132"/>
          </a:xfrm>
        </p:spPr>
        <p:txBody>
          <a:bodyPr/>
          <a:lstStyle>
            <a:lvl1pPr marL="0" indent="0">
              <a:lnSpc>
                <a:spcPct val="120000"/>
              </a:lnSpc>
              <a:buClr>
                <a:srgbClr val="4BA0C1"/>
              </a:buClr>
              <a:buFont typeface="Arial" panose="020B0604020202020204" pitchFamily="34" charset="0"/>
              <a:buNone/>
              <a:defRPr/>
            </a:lvl1pPr>
            <a:lvl2pPr marL="457200" indent="0">
              <a:lnSpc>
                <a:spcPct val="120000"/>
              </a:lnSpc>
              <a:buClr>
                <a:srgbClr val="4BA0C1"/>
              </a:buClr>
              <a:buNone/>
              <a:defRPr/>
            </a:lvl2pPr>
            <a:lvl3pPr marL="914400" indent="0">
              <a:lnSpc>
                <a:spcPct val="120000"/>
              </a:lnSpc>
              <a:buClr>
                <a:srgbClr val="4BA0C1"/>
              </a:buClr>
              <a:buNone/>
              <a:defRPr/>
            </a:lvl3pPr>
            <a:lvl4pPr marL="1371600" indent="0">
              <a:lnSpc>
                <a:spcPct val="120000"/>
              </a:lnSpc>
              <a:buClr>
                <a:srgbClr val="4BA0C1"/>
              </a:buClr>
              <a:buNone/>
              <a:defRPr/>
            </a:lvl4pPr>
            <a:lvl5pPr marL="1828800" indent="0">
              <a:lnSpc>
                <a:spcPct val="120000"/>
              </a:lnSpc>
              <a:buClr>
                <a:srgbClr val="4BA0C1"/>
              </a:buClr>
              <a:buNone/>
              <a:defRPr/>
            </a:lvl5pPr>
          </a:lstStyle>
          <a:p>
            <a:pPr lvl="0"/>
            <a:r>
              <a:rPr lang="en-GB" dirty="0"/>
              <a:t>Click to edit Master text styles</a:t>
            </a: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A48D255-4958-9C01-F003-06BD548240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83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background with a blue sky&#10;&#10;AI-generated content may be incorrect.">
            <a:extLst>
              <a:ext uri="{FF2B5EF4-FFF2-40B4-BE49-F238E27FC236}">
                <a16:creationId xmlns:a16="http://schemas.microsoft.com/office/drawing/2014/main" id="{0C58644F-E399-7034-4F05-A54270780DF0}"/>
              </a:ext>
            </a:extLst>
          </p:cNvPr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2851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background with dots&#10;&#10;AI-generated content may be incorrect.">
            <a:extLst>
              <a:ext uri="{FF2B5EF4-FFF2-40B4-BE49-F238E27FC236}">
                <a16:creationId xmlns:a16="http://schemas.microsoft.com/office/drawing/2014/main" id="{FD148C04-548C-8652-713F-CFF7093992C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3926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een and white gradient&#10;&#10;AI-generated content may be incorrect.">
            <a:extLst>
              <a:ext uri="{FF2B5EF4-FFF2-40B4-BE49-F238E27FC236}">
                <a16:creationId xmlns:a16="http://schemas.microsoft.com/office/drawing/2014/main" id="{5ECFB301-182A-6246-07FA-5E7A7071C24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D0A8C1-EA28-D8FA-9103-5ABEC411DAC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47750" y="1504950"/>
            <a:ext cx="5048250" cy="4011613"/>
          </a:xfrm>
        </p:spPr>
        <p:txBody>
          <a:bodyPr>
            <a:noAutofit/>
          </a:bodyPr>
          <a:lstStyle>
            <a:lvl1pPr marL="0" indent="0">
              <a:buNone/>
              <a:defRPr sz="4400">
                <a:solidFill>
                  <a:schemeClr val="bg1"/>
                </a:solidFill>
              </a:defRPr>
            </a:lvl1pPr>
            <a:lvl2pPr marL="457200" indent="0">
              <a:buNone/>
              <a:defRPr sz="4400"/>
            </a:lvl2pPr>
            <a:lvl3pPr marL="914400" indent="0">
              <a:buNone/>
              <a:defRPr sz="4400"/>
            </a:lvl3pPr>
            <a:lvl4pPr marL="1371600" indent="0">
              <a:buNone/>
              <a:defRPr sz="4400"/>
            </a:lvl4pPr>
            <a:lvl5pPr marL="1828800" indent="0">
              <a:buNone/>
              <a:defRPr sz="4400"/>
            </a:lvl5pPr>
          </a:lstStyle>
          <a:p>
            <a:pPr lvl="0"/>
            <a:r>
              <a:rPr lang="en-GB" dirty="0"/>
              <a:t>Add question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76479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- Question /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background with dots&#10;&#10;AI-generated content may be incorrect.">
            <a:extLst>
              <a:ext uri="{FF2B5EF4-FFF2-40B4-BE49-F238E27FC236}">
                <a16:creationId xmlns:a16="http://schemas.microsoft.com/office/drawing/2014/main" id="{7BF71488-303D-DCC0-63A2-EFDAAF111AA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green and white gradient&#10;&#10;AI-generated content may be incorrect.">
            <a:extLst>
              <a:ext uri="{FF2B5EF4-FFF2-40B4-BE49-F238E27FC236}">
                <a16:creationId xmlns:a16="http://schemas.microsoft.com/office/drawing/2014/main" id="{44B97973-8BF8-369A-1653-90AB285493E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t="20070" b="2224"/>
          <a:stretch>
            <a:fillRect/>
          </a:stretch>
        </p:blipFill>
        <p:spPr>
          <a:xfrm>
            <a:off x="0" y="1528877"/>
            <a:ext cx="12192000" cy="5329123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AF65B29-F1F0-6D0A-5302-FD9DC012491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6425" y="337448"/>
            <a:ext cx="10833100" cy="1014412"/>
          </a:xfrm>
        </p:spPr>
        <p:txBody>
          <a:bodyPr>
            <a:normAutofit/>
          </a:bodyPr>
          <a:lstStyle>
            <a:lvl1pPr marL="0" indent="0" algn="ctr">
              <a:buNone/>
              <a:defRPr sz="4400" b="1"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dirty="0"/>
              <a:t>Click to edit Master text styles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89517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- Fil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een and white gradient&#10;&#10;AI-generated content may be incorrect.">
            <a:extLst>
              <a:ext uri="{FF2B5EF4-FFF2-40B4-BE49-F238E27FC236}">
                <a16:creationId xmlns:a16="http://schemas.microsoft.com/office/drawing/2014/main" id="{76683643-1BAD-97B6-C94E-6EA1B65BF6B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 descr="A green and white circle with a movie clapper&#10;&#10;Description automatically generated">
            <a:extLst>
              <a:ext uri="{FF2B5EF4-FFF2-40B4-BE49-F238E27FC236}">
                <a16:creationId xmlns:a16="http://schemas.microsoft.com/office/drawing/2014/main" id="{30BE6791-D1CD-3E91-F66B-0B42E257604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303999" y="1317600"/>
            <a:ext cx="1580400" cy="1580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BA41204-AEFA-5CCE-CB5D-7D6F0B6E9D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45335" y="3830701"/>
            <a:ext cx="9101328" cy="1069975"/>
          </a:xfrm>
        </p:spPr>
        <p:txBody>
          <a:bodyPr>
            <a:noAutofit/>
          </a:bodyPr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/>
              <a:t>Bible Title</a:t>
            </a:r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07F1657-EB78-A9BC-3EFB-37C080FF89EA}"/>
              </a:ext>
            </a:extLst>
          </p:cNvPr>
          <p:cNvSpPr txBox="1"/>
          <p:nvPr userDrawn="1"/>
        </p:nvSpPr>
        <p:spPr>
          <a:xfrm>
            <a:off x="3627382" y="2997918"/>
            <a:ext cx="49372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i="0" dirty="0">
                <a:solidFill>
                  <a:srgbClr val="C4D6CB"/>
                </a:solidFill>
                <a:latin typeface="Outfit" pitchFamily="2" charset="0"/>
              </a:rPr>
              <a:t>Film</a:t>
            </a:r>
          </a:p>
        </p:txBody>
      </p:sp>
    </p:spTree>
    <p:extLst>
      <p:ext uri="{BB962C8B-B14F-4D97-AF65-F5344CB8AC3E}">
        <p14:creationId xmlns:p14="http://schemas.microsoft.com/office/powerpoint/2010/main" val="418944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- Bible ver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hite background with dots&#10;&#10;AI-generated content may be incorrect.">
            <a:extLst>
              <a:ext uri="{FF2B5EF4-FFF2-40B4-BE49-F238E27FC236}">
                <a16:creationId xmlns:a16="http://schemas.microsoft.com/office/drawing/2014/main" id="{FC66A789-1394-305D-2C16-16FC0956560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 descr="A white cross on a green circle&#10;&#10;AI-generated content may be incorrect.">
            <a:extLst>
              <a:ext uri="{FF2B5EF4-FFF2-40B4-BE49-F238E27FC236}">
                <a16:creationId xmlns:a16="http://schemas.microsoft.com/office/drawing/2014/main" id="{B75C2050-F3AE-37DF-2ED6-5B20404916F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3854" y="637218"/>
            <a:ext cx="1584000" cy="1584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9BF6B44-B4BF-D332-BB71-B4EAD351BCF2}"/>
              </a:ext>
            </a:extLst>
          </p:cNvPr>
          <p:cNvSpPr txBox="1"/>
          <p:nvPr userDrawn="1"/>
        </p:nvSpPr>
        <p:spPr>
          <a:xfrm>
            <a:off x="2380791" y="637218"/>
            <a:ext cx="493723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4500" b="1" i="0" noProof="0" dirty="0">
                <a:solidFill>
                  <a:srgbClr val="93BAA6"/>
                </a:solidFill>
                <a:latin typeface="Outfit" pitchFamily="2" charset="0"/>
              </a:rPr>
              <a:t>Bible verse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C0F8674-DEB6-374D-5D0B-0488367EFA1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380791" y="1272346"/>
            <a:ext cx="4492625" cy="854628"/>
          </a:xfrm>
        </p:spPr>
        <p:txBody>
          <a:bodyPr>
            <a:normAutofit/>
          </a:bodyPr>
          <a:lstStyle>
            <a:lvl1pPr marL="0" indent="0">
              <a:buNone/>
              <a:defRPr sz="4400" b="1">
                <a:solidFill>
                  <a:srgbClr val="549E80"/>
                </a:solidFill>
              </a:defRPr>
            </a:lvl1pPr>
          </a:lstStyle>
          <a:p>
            <a:pPr lvl="0"/>
            <a:r>
              <a:rPr lang="en-GB" noProof="0" dirty="0">
                <a:latin typeface="Outfit"/>
              </a:rPr>
              <a:t>Verse</a:t>
            </a:r>
            <a:endParaRPr lang="en-US" dirty="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532A0309-1492-CD51-8586-CD80D6EB14B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380791" y="2387815"/>
            <a:ext cx="6643939" cy="3575663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Clr>
                <a:srgbClr val="4BA0C1"/>
              </a:buClr>
              <a:buFont typeface="Arial" panose="020B0604020202020204" pitchFamily="34" charset="0"/>
              <a:buNone/>
              <a:defRPr sz="3500"/>
            </a:lvl1pPr>
            <a:lvl2pPr marL="457200" indent="0">
              <a:lnSpc>
                <a:spcPct val="120000"/>
              </a:lnSpc>
              <a:buClr>
                <a:srgbClr val="4BA0C1"/>
              </a:buClr>
              <a:buNone/>
              <a:defRPr/>
            </a:lvl2pPr>
            <a:lvl3pPr marL="914400" indent="0">
              <a:lnSpc>
                <a:spcPct val="120000"/>
              </a:lnSpc>
              <a:buClr>
                <a:srgbClr val="4BA0C1"/>
              </a:buClr>
              <a:buNone/>
              <a:defRPr/>
            </a:lvl3pPr>
            <a:lvl4pPr marL="1371600" indent="0">
              <a:lnSpc>
                <a:spcPct val="120000"/>
              </a:lnSpc>
              <a:buClr>
                <a:srgbClr val="4BA0C1"/>
              </a:buClr>
              <a:buNone/>
              <a:defRPr/>
            </a:lvl4pPr>
            <a:lvl5pPr marL="1828800" indent="0">
              <a:lnSpc>
                <a:spcPct val="120000"/>
              </a:lnSpc>
              <a:buClr>
                <a:srgbClr val="4BA0C1"/>
              </a:buClr>
              <a:buNone/>
              <a:defRPr/>
            </a:lvl5pPr>
          </a:lstStyle>
          <a:p>
            <a:pPr lvl="0"/>
            <a:r>
              <a:rPr lang="en-GB" dirty="0"/>
              <a:t>Click to edit Master text styles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33731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-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white gradient&#10;&#10;AI-generated content may be incorrect.">
            <a:extLst>
              <a:ext uri="{FF2B5EF4-FFF2-40B4-BE49-F238E27FC236}">
                <a16:creationId xmlns:a16="http://schemas.microsoft.com/office/drawing/2014/main" id="{BC884A3F-805A-AE7F-A56D-69255567C1E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Picture 14" descr="A blue puzzle piece on a white circle&#10;&#10;Description automatically generated">
            <a:extLst>
              <a:ext uri="{FF2B5EF4-FFF2-40B4-BE49-F238E27FC236}">
                <a16:creationId xmlns:a16="http://schemas.microsoft.com/office/drawing/2014/main" id="{4AB98605-E9E3-D35A-3972-D8172EAC6F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303999" y="1317600"/>
            <a:ext cx="1584000" cy="1584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427CF39-7CCF-DE87-5A60-A67E4F14D7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45335" y="3931285"/>
            <a:ext cx="9101328" cy="1325563"/>
          </a:xfrm>
        </p:spPr>
        <p:txBody>
          <a:bodyPr>
            <a:noAutofit/>
          </a:bodyPr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/>
              <a:t>Activity name</a:t>
            </a:r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0D626F5-9BE1-7C6E-DB18-98004EE2B946}"/>
              </a:ext>
            </a:extLst>
          </p:cNvPr>
          <p:cNvSpPr txBox="1"/>
          <p:nvPr userDrawn="1"/>
        </p:nvSpPr>
        <p:spPr>
          <a:xfrm>
            <a:off x="3627382" y="2997918"/>
            <a:ext cx="49372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i="0" dirty="0">
                <a:solidFill>
                  <a:srgbClr val="ACBACE"/>
                </a:solidFill>
                <a:latin typeface="Outfit" pitchFamily="2" charset="0"/>
              </a:rPr>
              <a:t>Activity</a:t>
            </a:r>
          </a:p>
        </p:txBody>
      </p:sp>
    </p:spTree>
    <p:extLst>
      <p:ext uri="{BB962C8B-B14F-4D97-AF65-F5344CB8AC3E}">
        <p14:creationId xmlns:p14="http://schemas.microsoft.com/office/powerpoint/2010/main" val="26036515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surface with dots&#10;&#10;AI-generated content may be incorrect.">
            <a:extLst>
              <a:ext uri="{FF2B5EF4-FFF2-40B4-BE49-F238E27FC236}">
                <a16:creationId xmlns:a16="http://schemas.microsoft.com/office/drawing/2014/main" id="{C453C00B-230D-57F1-DA9B-1E1D35B65C2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BE29E997-025E-1FA3-7FBA-77CF28CED50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47750" y="1504950"/>
            <a:ext cx="5048250" cy="4011613"/>
          </a:xfrm>
        </p:spPr>
        <p:txBody>
          <a:bodyPr>
            <a:noAutofit/>
          </a:bodyPr>
          <a:lstStyle>
            <a:lvl1pPr marL="0" indent="0">
              <a:buNone/>
              <a:defRPr sz="4400">
                <a:solidFill>
                  <a:schemeClr val="tx1"/>
                </a:solidFill>
              </a:defRPr>
            </a:lvl1pPr>
            <a:lvl2pPr marL="457200" indent="0">
              <a:buNone/>
              <a:defRPr sz="4400"/>
            </a:lvl2pPr>
            <a:lvl3pPr marL="914400" indent="0">
              <a:buNone/>
              <a:defRPr sz="4400"/>
            </a:lvl3pPr>
            <a:lvl4pPr marL="1371600" indent="0">
              <a:buNone/>
              <a:defRPr sz="4400"/>
            </a:lvl4pPr>
            <a:lvl5pPr marL="1828800" indent="0">
              <a:buNone/>
              <a:defRPr sz="4400"/>
            </a:lvl5pPr>
          </a:lstStyle>
          <a:p>
            <a:pPr lvl="0"/>
            <a:r>
              <a:rPr lang="en-GB" dirty="0"/>
              <a:t>Add question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89313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white gradient&#10;&#10;AI-generated content may be incorrect.">
            <a:extLst>
              <a:ext uri="{FF2B5EF4-FFF2-40B4-BE49-F238E27FC236}">
                <a16:creationId xmlns:a16="http://schemas.microsoft.com/office/drawing/2014/main" id="{6EB04C53-C2BE-09C0-4138-ECD2340E102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5">
            <a:extLst>
              <a:ext uri="{FF2B5EF4-FFF2-40B4-BE49-F238E27FC236}">
                <a16:creationId xmlns:a16="http://schemas.microsoft.com/office/drawing/2014/main" id="{68960019-7060-C3FC-FEF9-A78C503A66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1592" y="3029426"/>
            <a:ext cx="6528816" cy="799148"/>
          </a:xfrm>
        </p:spPr>
        <p:txBody>
          <a:bodyPr>
            <a:noAutofit/>
          </a:bodyPr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38106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- Question /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nk background with a white background&#10;&#10;AI-generated content may be incorrect.">
            <a:extLst>
              <a:ext uri="{FF2B5EF4-FFF2-40B4-BE49-F238E27FC236}">
                <a16:creationId xmlns:a16="http://schemas.microsoft.com/office/drawing/2014/main" id="{7FF323B8-6D88-19EF-2EB7-0C01190B67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AF65B29-F1F0-6D0A-5302-FD9DC012491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6425" y="337448"/>
            <a:ext cx="10833100" cy="1014412"/>
          </a:xfrm>
        </p:spPr>
        <p:txBody>
          <a:bodyPr>
            <a:normAutofit/>
          </a:bodyPr>
          <a:lstStyle>
            <a:lvl1pPr marL="0" indent="0" algn="ctr">
              <a:buNone/>
              <a:defRPr sz="4400" b="1"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GB" dirty="0"/>
              <a:t>Click to edit Master text styles</a:t>
            </a:r>
            <a:endParaRPr lang="en-US" dirty="0"/>
          </a:p>
        </p:txBody>
      </p:sp>
      <p:pic>
        <p:nvPicPr>
          <p:cNvPr id="7" name="Picture 6" descr="A red and white gradient&#10;&#10;AI-generated content may be incorrect.">
            <a:extLst>
              <a:ext uri="{FF2B5EF4-FFF2-40B4-BE49-F238E27FC236}">
                <a16:creationId xmlns:a16="http://schemas.microsoft.com/office/drawing/2014/main" id="{8A7C9259-A58C-F981-EB75-781B9D5FD79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t="22294"/>
          <a:stretch>
            <a:fillRect/>
          </a:stretch>
        </p:blipFill>
        <p:spPr>
          <a:xfrm>
            <a:off x="0" y="1528876"/>
            <a:ext cx="12192000" cy="5329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0612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F9AFF48-00EC-E095-0851-5EADB6FC5D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6178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red and white gradient&#10;&#10;AI-generated content may be incorrect.">
            <a:extLst>
              <a:ext uri="{FF2B5EF4-FFF2-40B4-BE49-F238E27FC236}">
                <a16:creationId xmlns:a16="http://schemas.microsoft.com/office/drawing/2014/main" id="{273F9BA6-7F69-965F-82D2-826FD80C3CF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5">
            <a:extLst>
              <a:ext uri="{FF2B5EF4-FFF2-40B4-BE49-F238E27FC236}">
                <a16:creationId xmlns:a16="http://schemas.microsoft.com/office/drawing/2014/main" id="{637F01E5-D53B-0574-0C32-B9AC2960A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1592" y="3029426"/>
            <a:ext cx="6528816" cy="799148"/>
          </a:xfrm>
        </p:spPr>
        <p:txBody>
          <a:bodyPr>
            <a:noAutofit/>
          </a:bodyPr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3050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nk background with a white background&#10;&#10;AI-generated content may be incorrect.">
            <a:extLst>
              <a:ext uri="{FF2B5EF4-FFF2-40B4-BE49-F238E27FC236}">
                <a16:creationId xmlns:a16="http://schemas.microsoft.com/office/drawing/2014/main" id="{7C8CF544-6D28-40C2-29CF-08DCBA68A32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3461C824-0B5B-5E64-3CE6-67EB59EDC19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98503" y="825154"/>
            <a:ext cx="9934539" cy="4939541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2000"/>
              </a:spcAft>
              <a:buNone/>
              <a:defRPr sz="2400"/>
            </a:lvl1pPr>
            <a:lvl2pPr marL="457200" indent="0">
              <a:buNone/>
              <a:defRPr sz="3500"/>
            </a:lvl2pPr>
            <a:lvl3pPr marL="914400" indent="0">
              <a:buNone/>
              <a:defRPr sz="3500"/>
            </a:lvl3pPr>
            <a:lvl4pPr marL="1371600" indent="0">
              <a:buNone/>
              <a:defRPr sz="3500"/>
            </a:lvl4pPr>
            <a:lvl5pPr marL="1828800" indent="0">
              <a:buNone/>
              <a:defRPr sz="3500"/>
            </a:lvl5pPr>
          </a:lstStyle>
          <a:p>
            <a:pPr lvl="0"/>
            <a:r>
              <a:rPr lang="en-GB" dirty="0"/>
              <a:t>Add 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97429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fl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nk background with a white background&#10;&#10;AI-generated content may be incorrect.">
            <a:extLst>
              <a:ext uri="{FF2B5EF4-FFF2-40B4-BE49-F238E27FC236}">
                <a16:creationId xmlns:a16="http://schemas.microsoft.com/office/drawing/2014/main" id="{7C8CF544-6D28-40C2-29CF-08DCBA68A32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3461C824-0B5B-5E64-3CE6-67EB59EDC19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39678" y="1848885"/>
            <a:ext cx="7095996" cy="2469388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2000"/>
              </a:spcAft>
              <a:buNone/>
              <a:defRPr sz="2400"/>
            </a:lvl1pPr>
            <a:lvl2pPr marL="457200" indent="0">
              <a:buNone/>
              <a:defRPr sz="3500"/>
            </a:lvl2pPr>
            <a:lvl3pPr marL="914400" indent="0">
              <a:buNone/>
              <a:defRPr sz="3500"/>
            </a:lvl3pPr>
            <a:lvl4pPr marL="1371600" indent="0">
              <a:buNone/>
              <a:defRPr sz="3500"/>
            </a:lvl4pPr>
            <a:lvl5pPr marL="1828800" indent="0">
              <a:buNone/>
              <a:defRPr sz="3500"/>
            </a:lvl5pPr>
          </a:lstStyle>
          <a:p>
            <a:pPr lvl="0"/>
            <a:r>
              <a:rPr lang="en-GB" dirty="0"/>
              <a:t>Add text</a:t>
            </a:r>
            <a:endParaRPr lang="en-US" dirty="0"/>
          </a:p>
        </p:txBody>
      </p:sp>
      <p:pic>
        <p:nvPicPr>
          <p:cNvPr id="4" name="Picture 3" descr="A white cloud in a red circle&#10;&#10;AI-generated content may be incorrect.">
            <a:extLst>
              <a:ext uri="{FF2B5EF4-FFF2-40B4-BE49-F238E27FC236}">
                <a16:creationId xmlns:a16="http://schemas.microsoft.com/office/drawing/2014/main" id="{A613DC6D-ACD8-E575-6647-1E361651E61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96731" y="572115"/>
            <a:ext cx="1543762" cy="1543762"/>
          </a:xfrm>
          <a:prstGeom prst="rect">
            <a:avLst/>
          </a:prstGeom>
        </p:spPr>
      </p:pic>
      <p:sp>
        <p:nvSpPr>
          <p:cNvPr id="9" name="Title 2">
            <a:extLst>
              <a:ext uri="{FF2B5EF4-FFF2-40B4-BE49-F238E27FC236}">
                <a16:creationId xmlns:a16="http://schemas.microsoft.com/office/drawing/2014/main" id="{3D4766D4-9D64-E6BA-332D-CFF9591B7442}"/>
              </a:ext>
            </a:extLst>
          </p:cNvPr>
          <p:cNvSpPr>
            <a:spLocks noGrp="1"/>
          </p:cNvSpPr>
          <p:nvPr userDrawn="1"/>
        </p:nvSpPr>
        <p:spPr>
          <a:xfrm>
            <a:off x="2335714" y="909446"/>
            <a:ext cx="5887214" cy="8691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b="1" kern="1200">
                <a:solidFill>
                  <a:srgbClr val="A72327"/>
                </a:solidFill>
                <a:latin typeface="Outfit" pitchFamily="2" charset="0"/>
                <a:ea typeface="+mj-ea"/>
                <a:cs typeface="+mj-cs"/>
              </a:defRPr>
            </a:lvl1pPr>
          </a:lstStyle>
          <a:p>
            <a:r>
              <a:rPr lang="en-GB" noProof="0" dirty="0">
                <a:solidFill>
                  <a:schemeClr val="tx1"/>
                </a:solidFill>
                <a:latin typeface="Outfit"/>
              </a:rPr>
              <a:t>Reflection</a:t>
            </a:r>
            <a:endParaRPr lang="en-GB" noProof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327430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ad_Bible_ver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nk background with a white background&#10;&#10;AI-generated content may be incorrect.">
            <a:extLst>
              <a:ext uri="{FF2B5EF4-FFF2-40B4-BE49-F238E27FC236}">
                <a16:creationId xmlns:a16="http://schemas.microsoft.com/office/drawing/2014/main" id="{7C8CF544-6D28-40C2-29CF-08DCBA68A32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4002D0F-DA4C-558F-2B41-5CDBEE60B781}"/>
              </a:ext>
            </a:extLst>
          </p:cNvPr>
          <p:cNvSpPr txBox="1"/>
          <p:nvPr userDrawn="1"/>
        </p:nvSpPr>
        <p:spPr>
          <a:xfrm>
            <a:off x="2380791" y="637218"/>
            <a:ext cx="493723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4500" b="1" i="0" noProof="0" dirty="0">
                <a:solidFill>
                  <a:srgbClr val="C67673"/>
                </a:solidFill>
                <a:latin typeface="Outfit" pitchFamily="2" charset="0"/>
              </a:rPr>
              <a:t>Bible verse</a:t>
            </a:r>
          </a:p>
        </p:txBody>
      </p:sp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9E585D58-E252-37CE-0811-DD040FEFE7B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380791" y="1272346"/>
            <a:ext cx="4492625" cy="854628"/>
          </a:xfrm>
        </p:spPr>
        <p:txBody>
          <a:bodyPr>
            <a:normAutofit/>
          </a:bodyPr>
          <a:lstStyle>
            <a:lvl1pPr marL="0" indent="0">
              <a:buNone/>
              <a:defRPr sz="4400" b="1">
                <a:solidFill>
                  <a:srgbClr val="A72327"/>
                </a:solidFill>
              </a:defRPr>
            </a:lvl1pPr>
          </a:lstStyle>
          <a:p>
            <a:pPr lvl="0"/>
            <a:r>
              <a:rPr lang="en-GB" noProof="0" dirty="0">
                <a:latin typeface="Outfit"/>
              </a:rPr>
              <a:t>Verse</a:t>
            </a:r>
            <a:endParaRPr lang="en-US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B08584F5-A842-9D05-829E-AB86159A5ED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380791" y="2387815"/>
            <a:ext cx="6643939" cy="3575663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Clr>
                <a:srgbClr val="4BA0C1"/>
              </a:buClr>
              <a:buFont typeface="Arial" panose="020B0604020202020204" pitchFamily="34" charset="0"/>
              <a:buNone/>
              <a:defRPr sz="3500"/>
            </a:lvl1pPr>
            <a:lvl2pPr marL="457200" indent="0">
              <a:lnSpc>
                <a:spcPct val="120000"/>
              </a:lnSpc>
              <a:buClr>
                <a:srgbClr val="4BA0C1"/>
              </a:buClr>
              <a:buNone/>
              <a:defRPr/>
            </a:lvl2pPr>
            <a:lvl3pPr marL="914400" indent="0">
              <a:lnSpc>
                <a:spcPct val="120000"/>
              </a:lnSpc>
              <a:buClr>
                <a:srgbClr val="4BA0C1"/>
              </a:buClr>
              <a:buNone/>
              <a:defRPr/>
            </a:lvl3pPr>
            <a:lvl4pPr marL="1371600" indent="0">
              <a:lnSpc>
                <a:spcPct val="120000"/>
              </a:lnSpc>
              <a:buClr>
                <a:srgbClr val="4BA0C1"/>
              </a:buClr>
              <a:buNone/>
              <a:defRPr/>
            </a:lvl4pPr>
            <a:lvl5pPr marL="1828800" indent="0">
              <a:lnSpc>
                <a:spcPct val="120000"/>
              </a:lnSpc>
              <a:buClr>
                <a:srgbClr val="4BA0C1"/>
              </a:buClr>
              <a:buNone/>
              <a:defRPr/>
            </a:lvl5pPr>
          </a:lstStyle>
          <a:p>
            <a:pPr lvl="0"/>
            <a:r>
              <a:rPr lang="en-GB" dirty="0"/>
              <a:t>Click to edit Master text styles</a:t>
            </a:r>
            <a:endParaRPr lang="en-US" dirty="0"/>
          </a:p>
        </p:txBody>
      </p:sp>
      <p:pic>
        <p:nvPicPr>
          <p:cNvPr id="8" name="Picture 7" descr="A white cross on a red circle&#10;&#10;AI-generated content may be incorrect.">
            <a:extLst>
              <a:ext uri="{FF2B5EF4-FFF2-40B4-BE49-F238E27FC236}">
                <a16:creationId xmlns:a16="http://schemas.microsoft.com/office/drawing/2014/main" id="{5DFCD54F-76C6-2298-B379-C55CFE1651F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20725" y="834168"/>
            <a:ext cx="1582079" cy="1582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12714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nk background with a white background&#10;&#10;AI-generated content may be incorrect.">
            <a:extLst>
              <a:ext uri="{FF2B5EF4-FFF2-40B4-BE49-F238E27FC236}">
                <a16:creationId xmlns:a16="http://schemas.microsoft.com/office/drawing/2014/main" id="{7C8CF544-6D28-40C2-29CF-08DCBA68A32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3461C824-0B5B-5E64-3CE6-67EB59EDC19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39678" y="1848885"/>
            <a:ext cx="7095996" cy="2469388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2000"/>
              </a:spcAft>
              <a:buNone/>
              <a:defRPr sz="4400"/>
            </a:lvl1pPr>
            <a:lvl2pPr marL="457200" indent="0">
              <a:buNone/>
              <a:defRPr sz="3500"/>
            </a:lvl2pPr>
            <a:lvl3pPr marL="914400" indent="0">
              <a:buNone/>
              <a:defRPr sz="3500"/>
            </a:lvl3pPr>
            <a:lvl4pPr marL="1371600" indent="0">
              <a:buNone/>
              <a:defRPr sz="3500"/>
            </a:lvl4pPr>
            <a:lvl5pPr marL="1828800" indent="0">
              <a:buNone/>
              <a:defRPr sz="3500"/>
            </a:lvl5pPr>
          </a:lstStyle>
          <a:p>
            <a:pPr lvl="0"/>
            <a:r>
              <a:rPr lang="en-GB" dirty="0"/>
              <a:t>Add text</a:t>
            </a:r>
            <a:endParaRPr lang="en-US" dirty="0"/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3D4766D4-9D64-E6BA-332D-CFF9591B7442}"/>
              </a:ext>
            </a:extLst>
          </p:cNvPr>
          <p:cNvSpPr>
            <a:spLocks noGrp="1"/>
          </p:cNvSpPr>
          <p:nvPr userDrawn="1"/>
        </p:nvSpPr>
        <p:spPr>
          <a:xfrm>
            <a:off x="2335714" y="909446"/>
            <a:ext cx="5887214" cy="8691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b="1" kern="1200">
                <a:solidFill>
                  <a:srgbClr val="A72327"/>
                </a:solidFill>
                <a:latin typeface="Outfit" pitchFamily="2" charset="0"/>
                <a:ea typeface="+mj-ea"/>
                <a:cs typeface="+mj-cs"/>
              </a:defRPr>
            </a:lvl1pPr>
          </a:lstStyle>
          <a:p>
            <a:r>
              <a:rPr lang="en-GB" noProof="0" dirty="0">
                <a:solidFill>
                  <a:schemeClr val="tx1"/>
                </a:solidFill>
                <a:latin typeface="Outfit"/>
              </a:rPr>
              <a:t>Song</a:t>
            </a:r>
            <a:endParaRPr lang="en-GB" noProof="0" dirty="0">
              <a:solidFill>
                <a:schemeClr val="tx1"/>
              </a:solidFill>
            </a:endParaRPr>
          </a:p>
        </p:txBody>
      </p:sp>
      <p:pic>
        <p:nvPicPr>
          <p:cNvPr id="7" name="Picture 6" descr="A white musical note on a red circle&#10;&#10;AI-generated content may be incorrect.">
            <a:extLst>
              <a:ext uri="{FF2B5EF4-FFF2-40B4-BE49-F238E27FC236}">
                <a16:creationId xmlns:a16="http://schemas.microsoft.com/office/drawing/2014/main" id="{67E5D4F6-9B19-F341-EEDE-D85483795EF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96732" y="572116"/>
            <a:ext cx="1543762" cy="1543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1016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ay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nk background with a white background&#10;&#10;AI-generated content may be incorrect.">
            <a:extLst>
              <a:ext uri="{FF2B5EF4-FFF2-40B4-BE49-F238E27FC236}">
                <a16:creationId xmlns:a16="http://schemas.microsoft.com/office/drawing/2014/main" id="{7C8CF544-6D28-40C2-29CF-08DCBA68A32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3461C824-0B5B-5E64-3CE6-67EB59EDC19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11627" y="1848884"/>
            <a:ext cx="7095996" cy="409966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1pPr>
            <a:lvl2pPr marL="457200" indent="0">
              <a:buNone/>
              <a:defRPr sz="3500"/>
            </a:lvl2pPr>
            <a:lvl3pPr marL="914400" indent="0">
              <a:buNone/>
              <a:defRPr sz="3500"/>
            </a:lvl3pPr>
            <a:lvl4pPr marL="1371600" indent="0">
              <a:buNone/>
              <a:defRPr sz="3500"/>
            </a:lvl4pPr>
            <a:lvl5pPr marL="1828800" indent="0">
              <a:buNone/>
              <a:defRPr sz="3500"/>
            </a:lvl5pPr>
          </a:lstStyle>
          <a:p>
            <a:pPr lvl="0"/>
            <a:r>
              <a:rPr lang="en-GB" dirty="0"/>
              <a:t>Add text</a:t>
            </a:r>
            <a:endParaRPr lang="en-US" dirty="0"/>
          </a:p>
        </p:txBody>
      </p:sp>
      <p:sp>
        <p:nvSpPr>
          <p:cNvPr id="2" name="Title 2">
            <a:extLst>
              <a:ext uri="{FF2B5EF4-FFF2-40B4-BE49-F238E27FC236}">
                <a16:creationId xmlns:a16="http://schemas.microsoft.com/office/drawing/2014/main" id="{E6912293-1D7A-63F6-BD35-F549ECBC6F0B}"/>
              </a:ext>
            </a:extLst>
          </p:cNvPr>
          <p:cNvSpPr>
            <a:spLocks noGrp="1"/>
          </p:cNvSpPr>
          <p:nvPr userDrawn="1"/>
        </p:nvSpPr>
        <p:spPr>
          <a:xfrm>
            <a:off x="2335714" y="909446"/>
            <a:ext cx="5887214" cy="8691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b="1" kern="1200">
                <a:solidFill>
                  <a:srgbClr val="A72327"/>
                </a:solidFill>
                <a:latin typeface="Outfit" pitchFamily="2" charset="0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chemeClr val="tx1"/>
                </a:solidFill>
                <a:latin typeface="Outfit"/>
              </a:rPr>
              <a:t>Prayer</a:t>
            </a:r>
            <a:endParaRPr lang="en-GB" noProof="0" dirty="0">
              <a:solidFill>
                <a:schemeClr val="tx1"/>
              </a:solidFill>
            </a:endParaRPr>
          </a:p>
        </p:txBody>
      </p:sp>
      <p:pic>
        <p:nvPicPr>
          <p:cNvPr id="7" name="Picture 6" descr="A red circle with white hands in prayer&#10;&#10;Description automatically generated">
            <a:extLst>
              <a:ext uri="{FF2B5EF4-FFF2-40B4-BE49-F238E27FC236}">
                <a16:creationId xmlns:a16="http://schemas.microsoft.com/office/drawing/2014/main" id="{5A235604-4311-3E86-C3E8-2F67A266ADA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76298" y="551996"/>
            <a:ext cx="1584000" cy="1584000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5C8A38F-8638-9917-1FBF-B8314F284EB5}"/>
              </a:ext>
            </a:extLst>
          </p:cNvPr>
          <p:cNvCxnSpPr>
            <a:cxnSpLocks/>
          </p:cNvCxnSpPr>
          <p:nvPr userDrawn="1"/>
        </p:nvCxnSpPr>
        <p:spPr>
          <a:xfrm>
            <a:off x="2467299" y="1843430"/>
            <a:ext cx="0" cy="4041176"/>
          </a:xfrm>
          <a:prstGeom prst="line">
            <a:avLst/>
          </a:prstGeom>
          <a:ln w="57150">
            <a:solidFill>
              <a:srgbClr val="A72327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735943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-up of a person's face&#10;&#10;Description automatically generated">
            <a:extLst>
              <a:ext uri="{FF2B5EF4-FFF2-40B4-BE49-F238E27FC236}">
                <a16:creationId xmlns:a16="http://schemas.microsoft.com/office/drawing/2014/main" id="{38F0B02C-BA2D-5946-A285-B1C06FE1BA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14BC875-840B-14DC-0E65-6F174EAC3A30}"/>
              </a:ext>
            </a:extLst>
          </p:cNvPr>
          <p:cNvSpPr txBox="1"/>
          <p:nvPr userDrawn="1"/>
        </p:nvSpPr>
        <p:spPr>
          <a:xfrm>
            <a:off x="3790727" y="3869674"/>
            <a:ext cx="46105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0">
                <a:latin typeface="Outfit ExtraBold" pitchFamily="2" charset="0"/>
              </a:rPr>
              <a:t>Stay connected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CD3ACBA-F735-763B-FAC3-56BECC7690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13194"/>
          <a:stretch/>
        </p:blipFill>
        <p:spPr>
          <a:xfrm>
            <a:off x="3181588" y="4701583"/>
            <a:ext cx="5828825" cy="43646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C12835C-0629-1A2C-B800-4724C481CB1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887276" y="5333404"/>
            <a:ext cx="8417448" cy="436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3251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ss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close-up of a blue and white background&#10;&#10;Description automatically generated">
            <a:extLst>
              <a:ext uri="{FF2B5EF4-FFF2-40B4-BE49-F238E27FC236}">
                <a16:creationId xmlns:a16="http://schemas.microsoft.com/office/drawing/2014/main" id="{1A7F7233-2750-9A0E-0429-5031CAAC96B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9486" y="-39086"/>
            <a:ext cx="12330972" cy="693617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79C0115-DA8A-6E00-631B-601B347AA10E}"/>
              </a:ext>
            </a:extLst>
          </p:cNvPr>
          <p:cNvSpPr txBox="1"/>
          <p:nvPr userDrawn="1"/>
        </p:nvSpPr>
        <p:spPr>
          <a:xfrm>
            <a:off x="771724" y="577834"/>
            <a:ext cx="44555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i="0">
                <a:solidFill>
                  <a:srgbClr val="4CA0C2"/>
                </a:solidFill>
                <a:latin typeface="Outfit" pitchFamily="2" charset="0"/>
              </a:rPr>
              <a:t>Session 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E388A09-09F8-C11C-E54F-953D92383139}"/>
              </a:ext>
            </a:extLst>
          </p:cNvPr>
          <p:cNvSpPr txBox="1"/>
          <p:nvPr userDrawn="1"/>
        </p:nvSpPr>
        <p:spPr>
          <a:xfrm>
            <a:off x="771724" y="1415260"/>
            <a:ext cx="734357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400" b="1" dirty="0">
                <a:effectLst/>
                <a:latin typeface="Outfit" pitchFamily="2" charset="0"/>
              </a:rPr>
              <a:t>Be Curious</a:t>
            </a:r>
            <a:endParaRPr lang="en-GB" sz="8400" dirty="0">
              <a:effectLst/>
              <a:latin typeface="Outfi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67941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ss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A7F7233-2750-9A0E-0429-5031CAAC96B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69486" y="-39086"/>
            <a:ext cx="12330972" cy="693617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79C0115-DA8A-6E00-631B-601B347AA10E}"/>
              </a:ext>
            </a:extLst>
          </p:cNvPr>
          <p:cNvSpPr txBox="1"/>
          <p:nvPr userDrawn="1"/>
        </p:nvSpPr>
        <p:spPr>
          <a:xfrm>
            <a:off x="771724" y="577834"/>
            <a:ext cx="44555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i="0">
                <a:solidFill>
                  <a:srgbClr val="A72327"/>
                </a:solidFill>
                <a:latin typeface="Outfit" pitchFamily="2" charset="0"/>
              </a:rPr>
              <a:t>Session 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E388A09-09F8-C11C-E54F-953D92383139}"/>
              </a:ext>
            </a:extLst>
          </p:cNvPr>
          <p:cNvSpPr txBox="1"/>
          <p:nvPr userDrawn="1"/>
        </p:nvSpPr>
        <p:spPr>
          <a:xfrm>
            <a:off x="771724" y="1415260"/>
            <a:ext cx="734357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400" b="1">
                <a:effectLst/>
                <a:latin typeface="Outfit" pitchFamily="2" charset="0"/>
              </a:rPr>
              <a:t>Crossing Divides</a:t>
            </a:r>
            <a:endParaRPr lang="en-GB" sz="8400">
              <a:effectLst/>
              <a:latin typeface="Outfi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87692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ss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A7F7233-2750-9A0E-0429-5031CAAC96B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69486" y="-39086"/>
            <a:ext cx="12330972" cy="693617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79C0115-DA8A-6E00-631B-601B347AA10E}"/>
              </a:ext>
            </a:extLst>
          </p:cNvPr>
          <p:cNvSpPr txBox="1"/>
          <p:nvPr userDrawn="1"/>
        </p:nvSpPr>
        <p:spPr>
          <a:xfrm>
            <a:off x="771724" y="577834"/>
            <a:ext cx="44555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i="0">
                <a:solidFill>
                  <a:srgbClr val="00628C"/>
                </a:solidFill>
                <a:latin typeface="Outfit" pitchFamily="2" charset="0"/>
              </a:rPr>
              <a:t>Session 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E388A09-09F8-C11C-E54F-953D92383139}"/>
              </a:ext>
            </a:extLst>
          </p:cNvPr>
          <p:cNvSpPr txBox="1"/>
          <p:nvPr userDrawn="1"/>
        </p:nvSpPr>
        <p:spPr>
          <a:xfrm>
            <a:off x="771724" y="1415260"/>
            <a:ext cx="734357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400" b="1">
                <a:effectLst/>
                <a:latin typeface="Outfit" pitchFamily="2" charset="0"/>
              </a:rPr>
              <a:t>Navigating </a:t>
            </a:r>
          </a:p>
          <a:p>
            <a:r>
              <a:rPr lang="en-GB" sz="8400" b="1">
                <a:effectLst/>
                <a:latin typeface="Outfit" pitchFamily="2" charset="0"/>
              </a:rPr>
              <a:t>Disagreement</a:t>
            </a:r>
            <a:endParaRPr lang="en-GB" sz="8400">
              <a:effectLst/>
              <a:latin typeface="Outfi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32109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ssi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A7F7233-2750-9A0E-0429-5031CAAC96B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69486" y="-39086"/>
            <a:ext cx="12330972" cy="693617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79C0115-DA8A-6E00-631B-601B347AA10E}"/>
              </a:ext>
            </a:extLst>
          </p:cNvPr>
          <p:cNvSpPr txBox="1"/>
          <p:nvPr userDrawn="1"/>
        </p:nvSpPr>
        <p:spPr>
          <a:xfrm>
            <a:off x="771724" y="577834"/>
            <a:ext cx="44555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i="0">
                <a:solidFill>
                  <a:srgbClr val="ED6921"/>
                </a:solidFill>
                <a:latin typeface="Outfit" pitchFamily="2" charset="0"/>
              </a:rPr>
              <a:t>Session 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E388A09-09F8-C11C-E54F-953D92383139}"/>
              </a:ext>
            </a:extLst>
          </p:cNvPr>
          <p:cNvSpPr txBox="1"/>
          <p:nvPr userDrawn="1"/>
        </p:nvSpPr>
        <p:spPr>
          <a:xfrm>
            <a:off x="771724" y="1415260"/>
            <a:ext cx="734357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400" b="1">
                <a:effectLst/>
                <a:latin typeface="Outfit" pitchFamily="2" charset="0"/>
              </a:rPr>
              <a:t>Pursuing Justice</a:t>
            </a:r>
            <a:endParaRPr lang="en-GB" sz="8400">
              <a:effectLst/>
              <a:latin typeface="Outfi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55441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ssion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close-up of a blue and white background&#10;&#10;Description automatically generated">
            <a:extLst>
              <a:ext uri="{FF2B5EF4-FFF2-40B4-BE49-F238E27FC236}">
                <a16:creationId xmlns:a16="http://schemas.microsoft.com/office/drawing/2014/main" id="{1A7F7233-2750-9A0E-0429-5031CAAC96B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9486" y="-39086"/>
            <a:ext cx="12330972" cy="693617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79C0115-DA8A-6E00-631B-601B347AA10E}"/>
              </a:ext>
            </a:extLst>
          </p:cNvPr>
          <p:cNvSpPr txBox="1"/>
          <p:nvPr userDrawn="1"/>
        </p:nvSpPr>
        <p:spPr>
          <a:xfrm>
            <a:off x="771724" y="577834"/>
            <a:ext cx="44555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i="0">
                <a:solidFill>
                  <a:srgbClr val="4CA0C2"/>
                </a:solidFill>
                <a:latin typeface="Outfit" pitchFamily="2" charset="0"/>
              </a:rPr>
              <a:t>Session 5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E388A09-09F8-C11C-E54F-953D92383139}"/>
              </a:ext>
            </a:extLst>
          </p:cNvPr>
          <p:cNvSpPr txBox="1"/>
          <p:nvPr userDrawn="1"/>
        </p:nvSpPr>
        <p:spPr>
          <a:xfrm>
            <a:off x="771724" y="1415260"/>
            <a:ext cx="734357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400" b="1">
                <a:effectLst/>
                <a:latin typeface="Outfit" pitchFamily="2" charset="0"/>
              </a:rPr>
              <a:t>Practising </a:t>
            </a:r>
            <a:br>
              <a:rPr lang="en-GB" sz="8400" b="1">
                <a:effectLst/>
                <a:latin typeface="Outfit" pitchFamily="2" charset="0"/>
              </a:rPr>
            </a:br>
            <a:r>
              <a:rPr lang="en-GB" sz="8400" b="1">
                <a:effectLst/>
                <a:latin typeface="Outfit" pitchFamily="2" charset="0"/>
              </a:rPr>
              <a:t>Forgiveness</a:t>
            </a:r>
            <a:endParaRPr lang="en-GB" sz="8400">
              <a:effectLst/>
              <a:latin typeface="Outfi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78816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ssion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A7F7233-2750-9A0E-0429-5031CAAC96B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69486" y="-39086"/>
            <a:ext cx="12330972" cy="693617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79C0115-DA8A-6E00-631B-601B347AA10E}"/>
              </a:ext>
            </a:extLst>
          </p:cNvPr>
          <p:cNvSpPr txBox="1"/>
          <p:nvPr userDrawn="1"/>
        </p:nvSpPr>
        <p:spPr>
          <a:xfrm>
            <a:off x="771724" y="577834"/>
            <a:ext cx="44555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i="0">
                <a:solidFill>
                  <a:srgbClr val="A72327"/>
                </a:solidFill>
                <a:latin typeface="Outfit" pitchFamily="2" charset="0"/>
              </a:rPr>
              <a:t>Session 6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E388A09-09F8-C11C-E54F-953D92383139}"/>
              </a:ext>
            </a:extLst>
          </p:cNvPr>
          <p:cNvSpPr txBox="1"/>
          <p:nvPr userDrawn="1"/>
        </p:nvSpPr>
        <p:spPr>
          <a:xfrm>
            <a:off x="771724" y="1415260"/>
            <a:ext cx="734357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400" b="1">
                <a:effectLst/>
                <a:latin typeface="Outfit" pitchFamily="2" charset="0"/>
              </a:rPr>
              <a:t>Belonging </a:t>
            </a:r>
          </a:p>
          <a:p>
            <a:r>
              <a:rPr lang="en-GB" sz="8400" b="1">
                <a:effectLst/>
                <a:latin typeface="Outfit" pitchFamily="2" charset="0"/>
              </a:rPr>
              <a:t>Together</a:t>
            </a:r>
            <a:endParaRPr lang="en-GB" sz="8400">
              <a:effectLst/>
              <a:latin typeface="Outfi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23511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ondering Ques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hite circle with blue background&#10;&#10;AI-generated content may be incorrect.">
            <a:extLst>
              <a:ext uri="{FF2B5EF4-FFF2-40B4-BE49-F238E27FC236}">
                <a16:creationId xmlns:a16="http://schemas.microsoft.com/office/drawing/2014/main" id="{7A5F1D21-66B4-925D-017E-CDCCCB6028E8}"/>
              </a:ext>
            </a:extLst>
          </p:cNvPr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6733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74E2F5-AD2E-1904-3CAC-4DCA29AA43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F0E93D-1056-3AD4-3DCD-CBCFFCB1FE0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2309A-EAAD-B34B-9E6D-F319DAE4A144}" type="datetimeFigureOut">
              <a:rPr lang="en-US" smtClean="0"/>
              <a:t>7/22/25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256C75-C316-BF53-8626-FBDEBD293C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7C6371-8F48-D3AB-034B-4EE66DECE4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FFC25F-6363-8D4D-B120-9FB1B8158E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Placeholder 7">
            <a:extLst>
              <a:ext uri="{FF2B5EF4-FFF2-40B4-BE49-F238E27FC236}">
                <a16:creationId xmlns:a16="http://schemas.microsoft.com/office/drawing/2014/main" id="{986C7B8C-C567-BA49-1C82-1E18A712CE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30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6" r:id="rId2"/>
    <p:sldLayoutId id="2147483649" r:id="rId3"/>
    <p:sldLayoutId id="2147483670" r:id="rId4"/>
    <p:sldLayoutId id="2147483671" r:id="rId5"/>
    <p:sldLayoutId id="2147483673" r:id="rId6"/>
    <p:sldLayoutId id="2147483672" r:id="rId7"/>
    <p:sldLayoutId id="2147483674" r:id="rId8"/>
    <p:sldLayoutId id="2147483678" r:id="rId9"/>
    <p:sldLayoutId id="2147483684" r:id="rId10"/>
    <p:sldLayoutId id="2147483677" r:id="rId11"/>
    <p:sldLayoutId id="2147483680" r:id="rId12"/>
    <p:sldLayoutId id="2147483679" r:id="rId13"/>
    <p:sldLayoutId id="2147483657" r:id="rId14"/>
    <p:sldLayoutId id="2147483655" r:id="rId15"/>
    <p:sldLayoutId id="2147483653" r:id="rId16"/>
    <p:sldLayoutId id="2147483660" r:id="rId17"/>
    <p:sldLayoutId id="2147483654" r:id="rId18"/>
    <p:sldLayoutId id="2147483681" r:id="rId19"/>
    <p:sldLayoutId id="2147483664" r:id="rId20"/>
    <p:sldLayoutId id="2147483685" r:id="rId21"/>
    <p:sldLayoutId id="2147483667" r:id="rId22"/>
    <p:sldLayoutId id="2147483686" r:id="rId23"/>
    <p:sldLayoutId id="2147483683" r:id="rId24"/>
    <p:sldLayoutId id="2147483682" r:id="rId25"/>
    <p:sldLayoutId id="2147483668" r:id="rId2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Outfit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Outfit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Outfit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Outfit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utfit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utfit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hyperlink" Target="https://www.youtube.com/watch?v=5xoINwxeu_w" TargetMode="Externa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4" Type="http://schemas.openxmlformats.org/officeDocument/2006/relationships/hyperlink" Target="https://www.youtube.com/playlist?list=PLjb0gzJ2PpEJhL0Yxlt3Us4ugzinFl-jx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11473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3885D11-DF42-1358-E789-6A40734F3F2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Ephesians 4:32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C8AA7F-040E-9995-FC08-F60FFDB787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380791" y="2387815"/>
            <a:ext cx="6643939" cy="2460911"/>
          </a:xfrm>
        </p:spPr>
        <p:txBody>
          <a:bodyPr/>
          <a:lstStyle/>
          <a:p>
            <a:r>
              <a:rPr lang="en-GB" dirty="0"/>
              <a:t>"Be kind and loving to </a:t>
            </a:r>
            <a:br>
              <a:rPr lang="en-GB" dirty="0"/>
            </a:br>
            <a:r>
              <a:rPr lang="en-GB" dirty="0"/>
              <a:t>each other.” </a:t>
            </a:r>
          </a:p>
        </p:txBody>
      </p:sp>
    </p:spTree>
    <p:extLst>
      <p:ext uri="{BB962C8B-B14F-4D97-AF65-F5344CB8AC3E}">
        <p14:creationId xmlns:p14="http://schemas.microsoft.com/office/powerpoint/2010/main" val="36463000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7874A09-5D64-F56D-E808-1B8D84F956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39678" y="1848884"/>
            <a:ext cx="9137806" cy="4699399"/>
          </a:xfrm>
        </p:spPr>
        <p:txBody>
          <a:bodyPr/>
          <a:lstStyle/>
          <a:p>
            <a:pPr>
              <a:lnSpc>
                <a:spcPct val="110000"/>
              </a:lnSpc>
              <a:spcAft>
                <a:spcPts val="2000"/>
              </a:spcAft>
            </a:pPr>
            <a:r>
              <a:rPr lang="en-GB" dirty="0">
                <a:ea typeface="+mn-lt"/>
                <a:cs typeface="+mn-lt"/>
              </a:rPr>
              <a:t>Kindness means being nice, sharing, and helping others. </a:t>
            </a:r>
          </a:p>
          <a:p>
            <a:pPr>
              <a:lnSpc>
                <a:spcPct val="110000"/>
              </a:lnSpc>
              <a:spcAft>
                <a:spcPts val="2000"/>
              </a:spcAft>
            </a:pPr>
            <a:r>
              <a:rPr lang="en-GB" dirty="0">
                <a:ea typeface="+mn-lt"/>
                <a:cs typeface="+mn-lt"/>
              </a:rPr>
              <a:t>When we do kind things, like sharing toys or saying kind words, it makes our friends happy and makes us feel good too! </a:t>
            </a:r>
          </a:p>
          <a:p>
            <a:pPr>
              <a:lnSpc>
                <a:spcPct val="110000"/>
              </a:lnSpc>
              <a:spcAft>
                <a:spcPts val="2000"/>
              </a:spcAft>
            </a:pPr>
            <a:r>
              <a:rPr lang="en-GB" dirty="0">
                <a:ea typeface="+mn-lt"/>
                <a:cs typeface="+mn-lt"/>
              </a:rPr>
              <a:t>We can show kindness every day by helping, listening, or giving hugs when someone is sad. </a:t>
            </a:r>
          </a:p>
          <a:p>
            <a:pPr>
              <a:lnSpc>
                <a:spcPct val="110000"/>
              </a:lnSpc>
              <a:spcAft>
                <a:spcPts val="2000"/>
              </a:spcAft>
            </a:pPr>
            <a:r>
              <a:rPr lang="en-GB" dirty="0">
                <a:ea typeface="+mn-lt"/>
                <a:cs typeface="+mn-lt"/>
              </a:rPr>
              <a:t>Even small acts of kindness can make a big difference!</a:t>
            </a:r>
          </a:p>
          <a:p>
            <a:pPr>
              <a:lnSpc>
                <a:spcPct val="110000"/>
              </a:lnSpc>
              <a:spcAft>
                <a:spcPts val="2000"/>
              </a:spcAft>
            </a:pPr>
            <a:endParaRPr lang="en-GB" dirty="0"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624922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93B45B6-939F-E9C2-C5AB-4A157190DDA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>
                <a:ea typeface="+mn-lt"/>
                <a:cs typeface="+mn-lt"/>
              </a:rPr>
              <a:t>Dear God,  </a:t>
            </a:r>
          </a:p>
          <a:p>
            <a:endParaRPr lang="en-GB" dirty="0">
              <a:ea typeface="+mn-lt"/>
              <a:cs typeface="+mn-lt"/>
            </a:endParaRPr>
          </a:p>
          <a:p>
            <a:r>
              <a:rPr lang="en-GB" dirty="0">
                <a:ea typeface="+mn-lt"/>
                <a:cs typeface="+mn-lt"/>
              </a:rPr>
              <a:t>Thank You for my friends and family.  </a:t>
            </a:r>
          </a:p>
          <a:p>
            <a:endParaRPr lang="en-GB" dirty="0">
              <a:ea typeface="+mn-lt"/>
              <a:cs typeface="+mn-lt"/>
            </a:endParaRPr>
          </a:p>
          <a:p>
            <a:r>
              <a:rPr lang="en-GB" dirty="0">
                <a:ea typeface="+mn-lt"/>
                <a:cs typeface="+mn-lt"/>
              </a:rPr>
              <a:t>Help me be kind and share with others.  </a:t>
            </a:r>
          </a:p>
          <a:p>
            <a:endParaRPr lang="en-GB" dirty="0">
              <a:ea typeface="+mn-lt"/>
              <a:cs typeface="+mn-lt"/>
            </a:endParaRPr>
          </a:p>
          <a:p>
            <a:r>
              <a:rPr lang="en-GB" dirty="0">
                <a:ea typeface="+mn-lt"/>
                <a:cs typeface="+mn-lt"/>
              </a:rPr>
              <a:t>Show me how to help when someone is sad or needs a friend. </a:t>
            </a:r>
          </a:p>
          <a:p>
            <a:endParaRPr lang="en-GB" dirty="0">
              <a:ea typeface="+mn-lt"/>
              <a:cs typeface="+mn-lt"/>
            </a:endParaRPr>
          </a:p>
          <a:p>
            <a:r>
              <a:rPr lang="en-GB" dirty="0">
                <a:ea typeface="+mn-lt"/>
                <a:cs typeface="+mn-lt"/>
              </a:rPr>
              <a:t>Help me use kind words and show love every day.  </a:t>
            </a:r>
          </a:p>
          <a:p>
            <a:endParaRPr lang="en-GB" dirty="0">
              <a:ea typeface="+mn-lt"/>
              <a:cs typeface="+mn-lt"/>
            </a:endParaRPr>
          </a:p>
          <a:p>
            <a:r>
              <a:rPr lang="en-GB" dirty="0">
                <a:ea typeface="+mn-lt"/>
                <a:cs typeface="+mn-lt"/>
              </a:rPr>
              <a:t>Amen.</a:t>
            </a:r>
          </a:p>
          <a:p>
            <a:endParaRPr lang="en-GB" dirty="0"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104560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87738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04118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white background with a blue sky&#10;&#10;AI-generated content may be incorrect.">
            <a:extLst>
              <a:ext uri="{FF2B5EF4-FFF2-40B4-BE49-F238E27FC236}">
                <a16:creationId xmlns:a16="http://schemas.microsoft.com/office/drawing/2014/main" id="{6A50787E-D74C-FBF2-965D-22C9A583B7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E0CBAA7D-DE1B-52CA-BB97-BAA6FCE934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4752" y="365125"/>
            <a:ext cx="9317736" cy="1143635"/>
          </a:xfrm>
        </p:spPr>
        <p:txBody>
          <a:bodyPr/>
          <a:lstStyle/>
          <a:p>
            <a:pPr algn="ctr"/>
            <a:r>
              <a:rPr lang="en-GB" noProof="0" dirty="0"/>
              <a:t>Three habits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6A34D019-20C0-B576-DA49-DEC2408E217E}"/>
              </a:ext>
            </a:extLst>
          </p:cNvPr>
          <p:cNvSpPr txBox="1">
            <a:spLocks/>
          </p:cNvSpPr>
          <p:nvPr/>
        </p:nvSpPr>
        <p:spPr>
          <a:xfrm>
            <a:off x="1234316" y="4492669"/>
            <a:ext cx="2847726" cy="9898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rgbClr val="4BA0C1"/>
              </a:buClr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Outfit" pitchFamily="2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4BA0C1"/>
              </a:buClr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Outfit" pitchFamily="2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4BA0C1"/>
              </a:buClr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Outfit" pitchFamily="2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4BA0C1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Outfit" pitchFamily="2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4BA0C1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Outfit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GB" sz="2000" noProof="0" dirty="0"/>
              <a:t>Listen to others’ stories and see the world through their eyes.</a:t>
            </a:r>
          </a:p>
        </p:txBody>
      </p:sp>
      <p:sp>
        <p:nvSpPr>
          <p:cNvPr id="8" name="Rectangle: Rounded Corners 4">
            <a:extLst>
              <a:ext uri="{FF2B5EF4-FFF2-40B4-BE49-F238E27FC236}">
                <a16:creationId xmlns:a16="http://schemas.microsoft.com/office/drawing/2014/main" id="{DE3F1953-9CD2-2AFF-3FD8-A59E5DBF68B3}"/>
              </a:ext>
            </a:extLst>
          </p:cNvPr>
          <p:cNvSpPr/>
          <p:nvPr/>
        </p:nvSpPr>
        <p:spPr>
          <a:xfrm>
            <a:off x="1446471" y="3831488"/>
            <a:ext cx="2423415" cy="562630"/>
          </a:xfrm>
          <a:prstGeom prst="roundRect">
            <a:avLst>
              <a:gd name="adj" fmla="val 50000"/>
            </a:avLst>
          </a:prstGeom>
          <a:solidFill>
            <a:srgbClr val="FAC8A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tIns="0" bIns="0" rtlCol="0" anchor="ctr">
            <a:spAutoFit/>
          </a:bodyPr>
          <a:lstStyle/>
          <a:p>
            <a:pPr algn="ctr"/>
            <a:r>
              <a:rPr lang="en-GB" sz="2600" b="1" noProof="0" dirty="0">
                <a:solidFill>
                  <a:srgbClr val="ED6921"/>
                </a:solidFill>
                <a:latin typeface="Outfit" pitchFamily="2" charset="0"/>
              </a:rPr>
              <a:t>Community</a:t>
            </a:r>
          </a:p>
        </p:txBody>
      </p:sp>
      <p:pic>
        <p:nvPicPr>
          <p:cNvPr id="11" name="Picture 10" descr="A white circle with blue and yellow text&#10;&#10;Description automatically generated">
            <a:extLst>
              <a:ext uri="{FF2B5EF4-FFF2-40B4-BE49-F238E27FC236}">
                <a16:creationId xmlns:a16="http://schemas.microsoft.com/office/drawing/2014/main" id="{BA5B03A6-A5B0-49BD-2CAC-1C6D1717A6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46559" y="1926301"/>
            <a:ext cx="1792364" cy="1792364"/>
          </a:xfrm>
          <a:prstGeom prst="rect">
            <a:avLst/>
          </a:prstGeom>
        </p:spPr>
      </p:pic>
      <p:pic>
        <p:nvPicPr>
          <p:cNvPr id="12" name="Picture 11" descr="A white circle with yellow and red text&#10;&#10;Description automatically generated">
            <a:extLst>
              <a:ext uri="{FF2B5EF4-FFF2-40B4-BE49-F238E27FC236}">
                <a16:creationId xmlns:a16="http://schemas.microsoft.com/office/drawing/2014/main" id="{3D4C7EF2-67E1-2E80-43D6-2E1A0FA23C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1997" y="1926301"/>
            <a:ext cx="1792364" cy="1792364"/>
          </a:xfrm>
          <a:prstGeom prst="rect">
            <a:avLst/>
          </a:prstGeom>
        </p:spPr>
      </p:pic>
      <p:pic>
        <p:nvPicPr>
          <p:cNvPr id="13" name="Picture 12" descr="A white circle with red and yellow text&#10;&#10;Description automatically generated">
            <a:extLst>
              <a:ext uri="{FF2B5EF4-FFF2-40B4-BE49-F238E27FC236}">
                <a16:creationId xmlns:a16="http://schemas.microsoft.com/office/drawing/2014/main" id="{F93E9F49-E7EE-9E4A-AF8E-D9392B45F8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07438" y="1926301"/>
            <a:ext cx="1792364" cy="1792364"/>
          </a:xfrm>
          <a:prstGeom prst="rect">
            <a:avLst/>
          </a:prstGeom>
        </p:spPr>
      </p:pic>
      <p:sp>
        <p:nvSpPr>
          <p:cNvPr id="14" name="Rectangle: Rounded Corners 7">
            <a:extLst>
              <a:ext uri="{FF2B5EF4-FFF2-40B4-BE49-F238E27FC236}">
                <a16:creationId xmlns:a16="http://schemas.microsoft.com/office/drawing/2014/main" id="{56115C70-10D2-17EB-5E24-BBDAA85F4690}"/>
              </a:ext>
            </a:extLst>
          </p:cNvPr>
          <p:cNvSpPr/>
          <p:nvPr/>
        </p:nvSpPr>
        <p:spPr>
          <a:xfrm>
            <a:off x="5207438" y="3831487"/>
            <a:ext cx="1886042" cy="562630"/>
          </a:xfrm>
          <a:prstGeom prst="roundRect">
            <a:avLst>
              <a:gd name="adj" fmla="val 50000"/>
            </a:avLst>
          </a:prstGeom>
          <a:solidFill>
            <a:srgbClr val="E7C9B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>
            <a:spAutoFit/>
          </a:bodyPr>
          <a:lstStyle/>
          <a:p>
            <a:pPr algn="ctr"/>
            <a:r>
              <a:rPr lang="en-GB" sz="2600" b="1" noProof="0" dirty="0">
                <a:solidFill>
                  <a:srgbClr val="A72327"/>
                </a:solidFill>
                <a:latin typeface="Outfit" pitchFamily="2" charset="0"/>
              </a:rPr>
              <a:t>Embrace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C7CF1809-BD7C-E7B9-65C9-C08F960773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26596" y="4506941"/>
            <a:ext cx="2847725" cy="1105096"/>
          </a:xfrm>
        </p:spPr>
        <p:txBody>
          <a:bodyPr>
            <a:norm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en-GB" sz="2000" noProof="0" dirty="0"/>
              <a:t>Encounter others with authenticity and confidence.</a:t>
            </a:r>
          </a:p>
        </p:txBody>
      </p:sp>
      <p:sp>
        <p:nvSpPr>
          <p:cNvPr id="16" name="Rectangle: Rounded Corners 9">
            <a:extLst>
              <a:ext uri="{FF2B5EF4-FFF2-40B4-BE49-F238E27FC236}">
                <a16:creationId xmlns:a16="http://schemas.microsoft.com/office/drawing/2014/main" id="{443B503E-79B7-609C-4785-3D5C3B220F76}"/>
              </a:ext>
            </a:extLst>
          </p:cNvPr>
          <p:cNvSpPr/>
          <p:nvPr/>
        </p:nvSpPr>
        <p:spPr>
          <a:xfrm>
            <a:off x="8825034" y="3831487"/>
            <a:ext cx="1635407" cy="562630"/>
          </a:xfrm>
          <a:prstGeom prst="roundRect">
            <a:avLst>
              <a:gd name="adj" fmla="val 50000"/>
            </a:avLst>
          </a:prstGeom>
          <a:solidFill>
            <a:srgbClr val="DFE9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>
            <a:spAutoFit/>
          </a:bodyPr>
          <a:lstStyle/>
          <a:p>
            <a:pPr algn="ctr"/>
            <a:r>
              <a:rPr lang="en-GB" sz="2600" b="1" noProof="0" dirty="0">
                <a:solidFill>
                  <a:srgbClr val="00628C"/>
                </a:solidFill>
                <a:latin typeface="Outfit" pitchFamily="2" charset="0"/>
              </a:rPr>
              <a:t>Power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AAA633D5-72A2-2CD8-299B-A67A8B7A3B6D}"/>
              </a:ext>
            </a:extLst>
          </p:cNvPr>
          <p:cNvSpPr txBox="1">
            <a:spLocks/>
          </p:cNvSpPr>
          <p:nvPr/>
        </p:nvSpPr>
        <p:spPr>
          <a:xfrm>
            <a:off x="8218875" y="4492669"/>
            <a:ext cx="2847726" cy="1619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rgbClr val="4BA0C1"/>
              </a:buClr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Outfit" pitchFamily="2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4BA0C1"/>
              </a:buClr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Outfit" pitchFamily="2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4BA0C1"/>
              </a:buClr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Outfit" pitchFamily="2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4BA0C1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Outfit" pitchFamily="2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rgbClr val="4BA0C1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Outfit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GB" sz="2000" noProof="0" dirty="0"/>
              <a:t>Find hope and opportunity in the places where we long to see changes.</a:t>
            </a:r>
          </a:p>
        </p:txBody>
      </p:sp>
    </p:spTree>
    <p:extLst>
      <p:ext uri="{BB962C8B-B14F-4D97-AF65-F5344CB8AC3E}">
        <p14:creationId xmlns:p14="http://schemas.microsoft.com/office/powerpoint/2010/main" val="14536128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12D2B8-CE7D-464B-32C4-4A7B495FA1E9}"/>
              </a:ext>
            </a:extLst>
          </p:cNvPr>
          <p:cNvSpPr txBox="1">
            <a:spLocks/>
          </p:cNvSpPr>
          <p:nvPr/>
        </p:nvSpPr>
        <p:spPr>
          <a:xfrm>
            <a:off x="3319555" y="1279706"/>
            <a:ext cx="5552891" cy="39741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Outfit" pitchFamily="2" charset="0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en-US" sz="4800" dirty="0">
                <a:solidFill>
                  <a:srgbClr val="00628C"/>
                </a:solidFill>
              </a:rPr>
              <a:t>I wonder…</a:t>
            </a:r>
            <a:br>
              <a:rPr lang="en-US" sz="4800" dirty="0"/>
            </a:br>
            <a:r>
              <a:rPr lang="en-GB" b="0" dirty="0"/>
              <a:t>How we can be kind to others?</a:t>
            </a:r>
          </a:p>
        </p:txBody>
      </p:sp>
    </p:spTree>
    <p:extLst>
      <p:ext uri="{BB962C8B-B14F-4D97-AF65-F5344CB8AC3E}">
        <p14:creationId xmlns:p14="http://schemas.microsoft.com/office/powerpoint/2010/main" val="3474454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ketch smiles. Doodle smiley in different emotions. Hand drawn smiling faces,  emoticons vector set. Face doodle emotion, smiley emoji sketch Stock Vector  | Adobe Stock">
            <a:extLst>
              <a:ext uri="{FF2B5EF4-FFF2-40B4-BE49-F238E27FC236}">
                <a16:creationId xmlns:a16="http://schemas.microsoft.com/office/drawing/2014/main" id="{990DCBD4-F579-1B2E-7716-F870F9750D1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176" r="3736" b="-252"/>
          <a:stretch/>
        </p:blipFill>
        <p:spPr>
          <a:xfrm>
            <a:off x="3672627" y="812443"/>
            <a:ext cx="4631597" cy="5041497"/>
          </a:xfrm>
          <a:prstGeom prst="roundRect">
            <a:avLst>
              <a:gd name="adj" fmla="val 8354"/>
            </a:avLst>
          </a:prstGeom>
          <a:ln>
            <a:noFill/>
          </a:ln>
          <a:effectLst>
            <a:softEdge rad="0"/>
          </a:effectLst>
        </p:spPr>
      </p:pic>
      <p:sp>
        <p:nvSpPr>
          <p:cNvPr id="9" name="Rectangle: Rounded Corners 3">
            <a:extLst>
              <a:ext uri="{FF2B5EF4-FFF2-40B4-BE49-F238E27FC236}">
                <a16:creationId xmlns:a16="http://schemas.microsoft.com/office/drawing/2014/main" id="{44BABF97-4D6A-B2F2-54A9-3D46E3C3AF29}"/>
              </a:ext>
            </a:extLst>
          </p:cNvPr>
          <p:cNvSpPr/>
          <p:nvPr/>
        </p:nvSpPr>
        <p:spPr>
          <a:xfrm>
            <a:off x="567002" y="812443"/>
            <a:ext cx="2750206" cy="1672560"/>
          </a:xfrm>
          <a:prstGeom prst="roundRect">
            <a:avLst>
              <a:gd name="adj" fmla="val 12088"/>
            </a:avLst>
          </a:prstGeom>
          <a:solidFill>
            <a:srgbClr val="549E8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88000" tIns="288000" rIns="288000" bIns="288000" rtlCol="0" anchor="ctr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Outfit" pitchFamily="2" charset="0"/>
                <a:ea typeface="Calibri"/>
                <a:cs typeface="Calibri"/>
              </a:rPr>
              <a:t>What can you see?</a:t>
            </a:r>
            <a:endParaRPr lang="en-US" sz="3200" dirty="0">
              <a:solidFill>
                <a:schemeClr val="bg1"/>
              </a:solidFill>
              <a:latin typeface="Outfit" pitchFamily="2" charset="0"/>
            </a:endParaRPr>
          </a:p>
        </p:txBody>
      </p:sp>
      <p:sp>
        <p:nvSpPr>
          <p:cNvPr id="10" name="Rectangle: Rounded Corners 3">
            <a:extLst>
              <a:ext uri="{FF2B5EF4-FFF2-40B4-BE49-F238E27FC236}">
                <a16:creationId xmlns:a16="http://schemas.microsoft.com/office/drawing/2014/main" id="{64341E38-58F3-3BCA-FC09-1DB4EEBCC9E1}"/>
              </a:ext>
            </a:extLst>
          </p:cNvPr>
          <p:cNvSpPr/>
          <p:nvPr/>
        </p:nvSpPr>
        <p:spPr>
          <a:xfrm>
            <a:off x="567002" y="4060969"/>
            <a:ext cx="2750206" cy="1672560"/>
          </a:xfrm>
          <a:prstGeom prst="roundRect">
            <a:avLst>
              <a:gd name="adj" fmla="val 12088"/>
            </a:avLst>
          </a:prstGeom>
          <a:solidFill>
            <a:srgbClr val="549E8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88000" tIns="288000" rIns="288000" bIns="288000" rtlCol="0" anchor="ctr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Outfit" pitchFamily="2" charset="0"/>
                <a:ea typeface="Calibri"/>
                <a:cs typeface="Calibri"/>
              </a:rPr>
              <a:t>What is the same?</a:t>
            </a:r>
            <a:endParaRPr lang="en-US" sz="3200" dirty="0">
              <a:solidFill>
                <a:schemeClr val="bg1"/>
              </a:solidFill>
              <a:latin typeface="Outfit" pitchFamily="2" charset="0"/>
            </a:endParaRPr>
          </a:p>
        </p:txBody>
      </p:sp>
      <p:sp>
        <p:nvSpPr>
          <p:cNvPr id="11" name="Rectangle: Rounded Corners 3">
            <a:extLst>
              <a:ext uri="{FF2B5EF4-FFF2-40B4-BE49-F238E27FC236}">
                <a16:creationId xmlns:a16="http://schemas.microsoft.com/office/drawing/2014/main" id="{6013365A-4DD4-E1A7-130A-AEA5AAC348D5}"/>
              </a:ext>
            </a:extLst>
          </p:cNvPr>
          <p:cNvSpPr/>
          <p:nvPr/>
        </p:nvSpPr>
        <p:spPr>
          <a:xfrm>
            <a:off x="8616128" y="2068111"/>
            <a:ext cx="2750206" cy="1672560"/>
          </a:xfrm>
          <a:prstGeom prst="roundRect">
            <a:avLst>
              <a:gd name="adj" fmla="val 12088"/>
            </a:avLst>
          </a:prstGeom>
          <a:solidFill>
            <a:srgbClr val="549E8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88000" tIns="288000" rIns="288000" bIns="288000" rtlCol="0" anchor="ctr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Outfit" pitchFamily="2" charset="0"/>
                <a:ea typeface="Calibri"/>
                <a:cs typeface="Calibri"/>
              </a:rPr>
              <a:t>What is different</a:t>
            </a:r>
            <a:endParaRPr lang="en-US" sz="3200" dirty="0">
              <a:solidFill>
                <a:schemeClr val="bg1"/>
              </a:solidFill>
              <a:latin typeface="Outfit" pitchFamily="2" charset="0"/>
            </a:endParaRPr>
          </a:p>
        </p:txBody>
      </p:sp>
      <p:sp>
        <p:nvSpPr>
          <p:cNvPr id="12" name="Rectangle: Rounded Corners 3">
            <a:extLst>
              <a:ext uri="{FF2B5EF4-FFF2-40B4-BE49-F238E27FC236}">
                <a16:creationId xmlns:a16="http://schemas.microsoft.com/office/drawing/2014/main" id="{A59E2A13-DD95-712B-E8D6-60E4160AA577}"/>
              </a:ext>
            </a:extLst>
          </p:cNvPr>
          <p:cNvSpPr/>
          <p:nvPr/>
        </p:nvSpPr>
        <p:spPr>
          <a:xfrm>
            <a:off x="8616128" y="4060969"/>
            <a:ext cx="2750206" cy="1672560"/>
          </a:xfrm>
          <a:prstGeom prst="roundRect">
            <a:avLst>
              <a:gd name="adj" fmla="val 12088"/>
            </a:avLst>
          </a:prstGeom>
          <a:solidFill>
            <a:srgbClr val="549E8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88000" tIns="288000" rIns="288000" bIns="288000" rtlCol="0" anchor="ctr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Outfit" pitchFamily="2" charset="0"/>
                <a:ea typeface="Calibri"/>
                <a:cs typeface="Calibri"/>
              </a:rPr>
              <a:t>What is the same?</a:t>
            </a:r>
            <a:endParaRPr lang="en-US" sz="3200" dirty="0">
              <a:solidFill>
                <a:schemeClr val="bg1"/>
              </a:solidFill>
              <a:latin typeface="Outfit" pitchFamily="2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BA7CC11-A050-40F2-5583-C3FA314E560A}"/>
              </a:ext>
            </a:extLst>
          </p:cNvPr>
          <p:cNvSpPr/>
          <p:nvPr/>
        </p:nvSpPr>
        <p:spPr>
          <a:xfrm>
            <a:off x="10239282" y="332681"/>
            <a:ext cx="1571254" cy="1575281"/>
          </a:xfrm>
          <a:prstGeom prst="ellipse">
            <a:avLst/>
          </a:prstGeom>
          <a:solidFill>
            <a:srgbClr val="93BAA6">
              <a:alpha val="16032"/>
            </a:srgbClr>
          </a:solidFill>
          <a:ln w="57150">
            <a:solidFill>
              <a:srgbClr val="549E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dirty="0">
                <a:solidFill>
                  <a:sysClr val="windowText" lastClr="000000"/>
                </a:solidFill>
                <a:latin typeface="Outfit Medium" pitchFamily="2" charset="0"/>
              </a:rPr>
              <a:t>Talk Partners</a:t>
            </a:r>
          </a:p>
        </p:txBody>
      </p:sp>
    </p:spTree>
    <p:extLst>
      <p:ext uri="{BB962C8B-B14F-4D97-AF65-F5344CB8AC3E}">
        <p14:creationId xmlns:p14="http://schemas.microsoft.com/office/powerpoint/2010/main" val="34053365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62213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pandas playing music&#10;&#10;AI-generated content may be incorrect.">
            <a:hlinkClick r:id="rId2"/>
            <a:extLst>
              <a:ext uri="{FF2B5EF4-FFF2-40B4-BE49-F238E27FC236}">
                <a16:creationId xmlns:a16="http://schemas.microsoft.com/office/drawing/2014/main" id="{33C536AE-8D0F-3411-0299-EB803C23BC0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003" r="6003"/>
          <a:stretch>
            <a:fillRect/>
          </a:stretch>
        </p:blipFill>
        <p:spPr>
          <a:xfrm>
            <a:off x="1644402" y="924352"/>
            <a:ext cx="8903196" cy="5009295"/>
          </a:xfrm>
          <a:prstGeom prst="roundRect">
            <a:avLst>
              <a:gd name="adj" fmla="val 11361"/>
            </a:avLst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0ED326A0-9D22-A93A-72C7-B9B61E7C367C}"/>
              </a:ext>
            </a:extLst>
          </p:cNvPr>
          <p:cNvGrpSpPr/>
          <p:nvPr/>
        </p:nvGrpSpPr>
        <p:grpSpPr>
          <a:xfrm>
            <a:off x="5572963" y="2905963"/>
            <a:ext cx="1046074" cy="1046074"/>
            <a:chOff x="5572963" y="2905963"/>
            <a:chExt cx="1046074" cy="1046074"/>
          </a:xfrm>
        </p:grpSpPr>
        <p:sp>
          <p:nvSpPr>
            <p:cNvPr id="8" name="Oval 7">
              <a:hlinkClick r:id="rId4"/>
              <a:extLst>
                <a:ext uri="{FF2B5EF4-FFF2-40B4-BE49-F238E27FC236}">
                  <a16:creationId xmlns:a16="http://schemas.microsoft.com/office/drawing/2014/main" id="{9E1436F3-5B97-BC89-B40D-699CF2835E7F}"/>
                </a:ext>
              </a:extLst>
            </p:cNvPr>
            <p:cNvSpPr/>
            <p:nvPr/>
          </p:nvSpPr>
          <p:spPr>
            <a:xfrm>
              <a:off x="5572963" y="2905963"/>
              <a:ext cx="1046074" cy="1046074"/>
            </a:xfrm>
            <a:prstGeom prst="ellipse">
              <a:avLst/>
            </a:prstGeom>
            <a:solidFill>
              <a:srgbClr val="4BA0C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0" dirty="0"/>
            </a:p>
          </p:txBody>
        </p:sp>
        <p:pic>
          <p:nvPicPr>
            <p:cNvPr id="9" name="Graphic 8" descr="Play with solid fill">
              <a:extLst>
                <a:ext uri="{FF2B5EF4-FFF2-40B4-BE49-F238E27FC236}">
                  <a16:creationId xmlns:a16="http://schemas.microsoft.com/office/drawing/2014/main" id="{886C6E9F-E992-3105-DB11-4D236D428E0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895855" y="3192280"/>
              <a:ext cx="473439" cy="4734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485140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hought Bubble: Cloud 3">
            <a:extLst>
              <a:ext uri="{FF2B5EF4-FFF2-40B4-BE49-F238E27FC236}">
                <a16:creationId xmlns:a16="http://schemas.microsoft.com/office/drawing/2014/main" id="{E2C0C01C-8F2D-0095-C638-5E9F9C5D9622}"/>
              </a:ext>
            </a:extLst>
          </p:cNvPr>
          <p:cNvSpPr/>
          <p:nvPr/>
        </p:nvSpPr>
        <p:spPr>
          <a:xfrm>
            <a:off x="820563" y="3601682"/>
            <a:ext cx="2970399" cy="2195262"/>
          </a:xfrm>
          <a:prstGeom prst="cloudCallout">
            <a:avLst>
              <a:gd name="adj1" fmla="val -27719"/>
              <a:gd name="adj2" fmla="val 83327"/>
            </a:avLst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600" dirty="0">
                <a:solidFill>
                  <a:schemeClr val="tx1"/>
                </a:solidFill>
                <a:latin typeface="Comic Sans MS"/>
              </a:rPr>
              <a:t>How do you think the bear feels?</a:t>
            </a:r>
            <a:endParaRPr lang="en-GB" sz="16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Thought Bubble: Cloud 4">
            <a:extLst>
              <a:ext uri="{FF2B5EF4-FFF2-40B4-BE49-F238E27FC236}">
                <a16:creationId xmlns:a16="http://schemas.microsoft.com/office/drawing/2014/main" id="{2883F46D-7AC0-A98B-9533-FCB181E2389A}"/>
              </a:ext>
            </a:extLst>
          </p:cNvPr>
          <p:cNvSpPr/>
          <p:nvPr/>
        </p:nvSpPr>
        <p:spPr>
          <a:xfrm>
            <a:off x="820563" y="553453"/>
            <a:ext cx="2970399" cy="2195262"/>
          </a:xfrm>
          <a:prstGeom prst="cloudCallout">
            <a:avLst>
              <a:gd name="adj1" fmla="val -28934"/>
              <a:gd name="adj2" fmla="val 82231"/>
            </a:avLst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dirty="0">
                <a:solidFill>
                  <a:schemeClr val="tx1"/>
                </a:solidFill>
                <a:latin typeface="Comic Sans MS"/>
              </a:rPr>
              <a:t>What do you think the bear's hat looks like?</a:t>
            </a:r>
            <a:endParaRPr lang="en-GB" sz="1600" dirty="0">
              <a:solidFill>
                <a:schemeClr val="tx1"/>
              </a:solidFill>
              <a:latin typeface="Comic Sans MS"/>
            </a:endParaRPr>
          </a:p>
        </p:txBody>
      </p:sp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2EB0A831-1536-6943-DFE2-CFF996BF3623}"/>
              </a:ext>
            </a:extLst>
          </p:cNvPr>
          <p:cNvSpPr/>
          <p:nvPr/>
        </p:nvSpPr>
        <p:spPr>
          <a:xfrm>
            <a:off x="8662887" y="1863774"/>
            <a:ext cx="2970399" cy="2195262"/>
          </a:xfrm>
          <a:prstGeom prst="cloudCallout">
            <a:avLst>
              <a:gd name="adj1" fmla="val -31364"/>
              <a:gd name="adj2" fmla="val 83875"/>
            </a:avLst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800" dirty="0">
                <a:solidFill>
                  <a:schemeClr val="tx1"/>
                </a:solidFill>
                <a:latin typeface="Comic Sans MS"/>
              </a:rPr>
              <a:t>What </a:t>
            </a:r>
            <a:r>
              <a:rPr lang="en-GB" dirty="0">
                <a:solidFill>
                  <a:schemeClr val="tx1"/>
                </a:solidFill>
                <a:latin typeface="Comic Sans MS"/>
              </a:rPr>
              <a:t>could you do to help bear?</a:t>
            </a:r>
            <a:endParaRPr lang="en-GB" sz="1800" dirty="0">
              <a:solidFill>
                <a:schemeClr val="tx1"/>
              </a:solidFill>
              <a:latin typeface="Comic Sans MS"/>
            </a:endParaRPr>
          </a:p>
        </p:txBody>
      </p:sp>
      <p:pic>
        <p:nvPicPr>
          <p:cNvPr id="7" name="Picture 6" descr="I Want My Hat Back (The Hat Trilogy): Amazon.co.uk: Klassen, Jon, Klassen,  Jon: 9780763655983: Books">
            <a:extLst>
              <a:ext uri="{FF2B5EF4-FFF2-40B4-BE49-F238E27FC236}">
                <a16:creationId xmlns:a16="http://schemas.microsoft.com/office/drawing/2014/main" id="{24ACDF39-3435-D91A-925E-2D36C5F26D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9180" y="553453"/>
            <a:ext cx="4169598" cy="5710512"/>
          </a:xfrm>
          <a:prstGeom prst="roundRect">
            <a:avLst>
              <a:gd name="adj" fmla="val 9875"/>
            </a:avLst>
          </a:prstGeom>
          <a:ln>
            <a:noFill/>
          </a:ln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24967922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2BF5F84-2DD7-70A8-56F9-F61B475000EC}"/>
              </a:ext>
            </a:extLst>
          </p:cNvPr>
          <p:cNvSpPr txBox="1"/>
          <p:nvPr/>
        </p:nvSpPr>
        <p:spPr>
          <a:xfrm>
            <a:off x="2139615" y="5542530"/>
            <a:ext cx="2754652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400" dirty="0">
                <a:latin typeface="Outfit" pitchFamily="2" charset="0"/>
                <a:ea typeface="Calibri Light"/>
                <a:cs typeface="Calibri Light"/>
              </a:rPr>
              <a:t>Can you design bear's hat?</a:t>
            </a:r>
          </a:p>
        </p:txBody>
      </p:sp>
      <p:sp>
        <p:nvSpPr>
          <p:cNvPr id="5" name="TextBox 2">
            <a:extLst>
              <a:ext uri="{FF2B5EF4-FFF2-40B4-BE49-F238E27FC236}">
                <a16:creationId xmlns:a16="http://schemas.microsoft.com/office/drawing/2014/main" id="{988F9DF0-CA4B-798F-A475-2EBDBB702FAA}"/>
              </a:ext>
            </a:extLst>
          </p:cNvPr>
          <p:cNvSpPr txBox="1"/>
          <p:nvPr/>
        </p:nvSpPr>
        <p:spPr>
          <a:xfrm>
            <a:off x="6646510" y="5542530"/>
            <a:ext cx="3286494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400" dirty="0">
                <a:latin typeface="Outfit" pitchFamily="2" charset="0"/>
                <a:ea typeface="Calibri Light"/>
                <a:cs typeface="Calibri Light"/>
              </a:rPr>
              <a:t>Can you play the how would you feel game?</a:t>
            </a:r>
          </a:p>
        </p:txBody>
      </p:sp>
      <p:pic>
        <p:nvPicPr>
          <p:cNvPr id="8" name="Picture 7" descr="Sketch smiles. Doodle smiley in different emotions. Hand drawn smiling faces,  emoticons vector set. Face doodle emotion, smiley emoji sketch Stock Vector  | Adobe Stock">
            <a:extLst>
              <a:ext uri="{FF2B5EF4-FFF2-40B4-BE49-F238E27FC236}">
                <a16:creationId xmlns:a16="http://schemas.microsoft.com/office/drawing/2014/main" id="{00D5A0A5-368E-B6EF-5103-687F81E96D0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176" r="3736" b="-252"/>
          <a:stretch/>
        </p:blipFill>
        <p:spPr>
          <a:xfrm>
            <a:off x="6557210" y="1465577"/>
            <a:ext cx="3465095" cy="3842672"/>
          </a:xfrm>
          <a:prstGeom prst="roundRect">
            <a:avLst>
              <a:gd name="adj" fmla="val 9375"/>
            </a:avLst>
          </a:prstGeom>
          <a:ln>
            <a:noFill/>
          </a:ln>
          <a:effectLst>
            <a:softEdge rad="0"/>
          </a:effectLst>
        </p:spPr>
      </p:pic>
      <p:pic>
        <p:nvPicPr>
          <p:cNvPr id="9" name="Picture 8" descr="I Want My Hat Back (The Hat Trilogy): Amazon.co.uk: Klassen, Jon, Klassen,  Jon: 9780763655983: Books">
            <a:extLst>
              <a:ext uri="{FF2B5EF4-FFF2-40B4-BE49-F238E27FC236}">
                <a16:creationId xmlns:a16="http://schemas.microsoft.com/office/drawing/2014/main" id="{B0573DA2-114E-6B9A-48AF-4EB3577944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9695" y="1423490"/>
            <a:ext cx="2754652" cy="3926846"/>
          </a:xfrm>
          <a:prstGeom prst="roundRect">
            <a:avLst>
              <a:gd name="adj" fmla="val 10989"/>
            </a:avLst>
          </a:prstGeom>
          <a:ln>
            <a:noFill/>
          </a:ln>
          <a:effectLst>
            <a:softEdge rad="0"/>
          </a:effectLst>
        </p:spPr>
      </p:pic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24114615-4714-5B10-C7DD-29ACF5D33C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6425" y="337448"/>
            <a:ext cx="10833100" cy="1014412"/>
          </a:xfrm>
        </p:spPr>
        <p:txBody>
          <a:bodyPr/>
          <a:lstStyle/>
          <a:p>
            <a:pPr algn="ctr"/>
            <a:r>
              <a:rPr lang="en-GB" dirty="0">
                <a:latin typeface="Outfit Medium" pitchFamily="2" charset="0"/>
              </a:rPr>
              <a:t>Continuous provision</a:t>
            </a:r>
          </a:p>
          <a:p>
            <a:pPr algn="ctr"/>
            <a:endParaRPr lang="en-GB" dirty="0">
              <a:latin typeface="Outfit Mediu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2479311"/>
      </p:ext>
    </p:extLst>
  </p:cSld>
  <p:clrMapOvr>
    <a:masterClrMapping/>
  </p:clrMapOvr>
</p:sld>
</file>

<file path=ppt/theme/theme1.xml><?xml version="1.0" encoding="utf-8"?>
<a:theme xmlns:a="http://schemas.openxmlformats.org/drawingml/2006/main" name="Difference">
  <a:themeElements>
    <a:clrScheme name="Differen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618B"/>
      </a:accent1>
      <a:accent2>
        <a:srgbClr val="4BA0C1"/>
      </a:accent2>
      <a:accent3>
        <a:srgbClr val="A62327"/>
      </a:accent3>
      <a:accent4>
        <a:srgbClr val="EC6920"/>
      </a:accent4>
      <a:accent5>
        <a:srgbClr val="519D80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1C6DADE57D6CF43B91F07824CAC04C9" ma:contentTypeVersion="21" ma:contentTypeDescription="Create a new document." ma:contentTypeScope="" ma:versionID="5a79be1209438791bd3730f028fb06f9">
  <xsd:schema xmlns:xsd="http://www.w3.org/2001/XMLSchema" xmlns:xs="http://www.w3.org/2001/XMLSchema" xmlns:p="http://schemas.microsoft.com/office/2006/metadata/properties" xmlns:ns1="http://schemas.microsoft.com/sharepoint/v3" xmlns:ns2="7b5c543b-ce41-4bf0-887e-be718118a899" xmlns:ns3="c5e47e47-aed6-42ed-92ac-f923200f30aa" xmlns:ns4="91caf6fe-75ce-478b-9c7c-0edc1e2a0a7e" targetNamespace="http://schemas.microsoft.com/office/2006/metadata/properties" ma:root="true" ma:fieldsID="6c6d9c1d32e29d03e62888652673dd22" ns1:_="" ns2:_="" ns3:_="" ns4:_="">
    <xsd:import namespace="http://schemas.microsoft.com/sharepoint/v3"/>
    <xsd:import namespace="7b5c543b-ce41-4bf0-887e-be718118a899"/>
    <xsd:import namespace="c5e47e47-aed6-42ed-92ac-f923200f30aa"/>
    <xsd:import namespace="91caf6fe-75ce-478b-9c7c-0edc1e2a0a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4:TaxCatchAll" minOccurs="0"/>
                <xsd:element ref="ns1:_ip_UnifiedCompliancePolicyProperties" minOccurs="0"/>
                <xsd:element ref="ns1:_ip_UnifiedCompliancePolicyUIAction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3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4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b5c543b-ce41-4bf0-887e-be718118a89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2657a91f-fe9e-4f09-8fd2-640c539578a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7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5e47e47-aed6-42ed-92ac-f923200f30aa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1caf6fe-75ce-478b-9c7c-0edc1e2a0a7e" elementFormDefault="qualified">
    <xsd:import namespace="http://schemas.microsoft.com/office/2006/documentManagement/types"/>
    <xsd:import namespace="http://schemas.microsoft.com/office/infopath/2007/PartnerControls"/>
    <xsd:element name="TaxCatchAll" ma:index="22" nillable="true" ma:displayName="Taxonomy Catch All Column" ma:hidden="true" ma:list="{7232ddbc-3c97-4ef6-8f03-ab7b2c0e3262}" ma:internalName="TaxCatchAll" ma:showField="CatchAllData" ma:web="c5e47e47-aed6-42ed-92ac-f923200f30a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91caf6fe-75ce-478b-9c7c-0edc1e2a0a7e" xsi:nil="true"/>
    <_ip_UnifiedCompliancePolicyUIAction xmlns="http://schemas.microsoft.com/sharepoint/v3" xsi:nil="true"/>
    <lcf76f155ced4ddcb4097134ff3c332f xmlns="7b5c543b-ce41-4bf0-887e-be718118a899">
      <Terms xmlns="http://schemas.microsoft.com/office/infopath/2007/PartnerControls"/>
    </lcf76f155ced4ddcb4097134ff3c332f>
    <_ip_UnifiedCompliancePolicyProperties xmlns="http://schemas.microsoft.com/sharepoint/v3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CF130B7-2607-432C-9289-D7927F493C9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b5c543b-ce41-4bf0-887e-be718118a899"/>
    <ds:schemaRef ds:uri="c5e47e47-aed6-42ed-92ac-f923200f30aa"/>
    <ds:schemaRef ds:uri="91caf6fe-75ce-478b-9c7c-0edc1e2a0a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B3F4818-A9B0-4E4A-B302-0408B90F62CD}">
  <ds:schemaRefs>
    <ds:schemaRef ds:uri="http://schemas.microsoft.com/office/2006/metadata/properties"/>
    <ds:schemaRef ds:uri="http://schemas.microsoft.com/office/infopath/2007/PartnerControls"/>
    <ds:schemaRef ds:uri="91caf6fe-75ce-478b-9c7c-0edc1e2a0a7e"/>
    <ds:schemaRef ds:uri="http://schemas.microsoft.com/sharepoint/v3"/>
    <ds:schemaRef ds:uri="7b5c543b-ce41-4bf0-887e-be718118a899"/>
  </ds:schemaRefs>
</ds:datastoreItem>
</file>

<file path=customXml/itemProps3.xml><?xml version="1.0" encoding="utf-8"?>
<ds:datastoreItem xmlns:ds="http://schemas.openxmlformats.org/officeDocument/2006/customXml" ds:itemID="{4C5C2AF6-A12C-4D1B-87C5-F23EC22E56A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Difference</Template>
  <TotalTime>1327</TotalTime>
  <Words>242</Words>
  <Application>Microsoft Macintosh PowerPoint</Application>
  <PresentationFormat>Widescreen</PresentationFormat>
  <Paragraphs>37</Paragraphs>
  <Slides>13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Arial</vt:lpstr>
      <vt:lpstr>Calibri</vt:lpstr>
      <vt:lpstr>Comic Sans MS</vt:lpstr>
      <vt:lpstr>Outfit</vt:lpstr>
      <vt:lpstr>Outfit ExtraBold</vt:lpstr>
      <vt:lpstr>Outfit Medium</vt:lpstr>
      <vt:lpstr>Difference</vt:lpstr>
      <vt:lpstr>PowerPoint Presentation</vt:lpstr>
      <vt:lpstr>PowerPoint Presentation</vt:lpstr>
      <vt:lpstr>Three habits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Svetlana Jevsejeva</dc:creator>
  <cp:lastModifiedBy>Heather Skelton</cp:lastModifiedBy>
  <cp:revision>432</cp:revision>
  <dcterms:created xsi:type="dcterms:W3CDTF">2024-02-02T13:02:07Z</dcterms:created>
  <dcterms:modified xsi:type="dcterms:W3CDTF">2025-07-22T08:28:45Z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0x010100F1C6DADE57D6CF43B91F07824CAC04C9</vt:lpwstr>
  </property>
  <property fmtid="{D5CDD505-2E9C-101B-9397-08002B2CF9AE}" pid="3" name="MediaServiceImageTags">
    <vt:lpwstr/>
  </property>
</Properties>
</file>