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93" r:id="rId5"/>
    <p:sldId id="412" r:id="rId6"/>
    <p:sldId id="424" r:id="rId7"/>
    <p:sldId id="389" r:id="rId8"/>
    <p:sldId id="423" r:id="rId9"/>
    <p:sldId id="413" r:id="rId10"/>
    <p:sldId id="394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5" r:id="rId19"/>
    <p:sldId id="421" r:id="rId20"/>
    <p:sldId id="422" r:id="rId21"/>
    <p:sldId id="405" r:id="rId22"/>
    <p:sldId id="406" r:id="rId23"/>
    <p:sldId id="30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E12337-DFA3-9B93-1947-5EA2F677E985}" name="slaguda.209@lgflmail.org" initials="sl" userId="S::urn:spo:guest#slaguda.209@lgflmail.org::" providerId="AD"/>
  <p188:author id="{AE06B076-0FB7-871D-79C6-3BB6F62E0FC3}" name="Alysia-Lara Ayonrinde" initials="AA" userId="S::alysia-lara.ayonrinde@churchofengland.org::82c25098-0028-4fca-b1af-fdda95c00a2f" providerId="AD"/>
  <p188:author id="{18B0A298-79AB-3279-4BDF-909E71120622}" name="Heather Skelton" initials="HS" userId="283b777770d262d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7673"/>
    <a:srgbClr val="6C6C6C"/>
    <a:srgbClr val="A72327"/>
    <a:srgbClr val="FAC8A6"/>
    <a:srgbClr val="B98D87"/>
    <a:srgbClr val="00628C"/>
    <a:srgbClr val="549E80"/>
    <a:srgbClr val="93BAA6"/>
    <a:srgbClr val="C4D6CB"/>
    <a:srgbClr val="ED6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6"/>
    <p:restoredTop sz="94795"/>
  </p:normalViewPr>
  <p:slideViewPr>
    <p:cSldViewPr snapToGrid="0">
      <p:cViewPr varScale="1">
        <p:scale>
          <a:sx n="120" d="100"/>
          <a:sy n="120" d="100"/>
        </p:scale>
        <p:origin x="10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87D940-8E37-B766-588E-818121507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E7518-4BBC-4B33-C60C-69DF5A5F1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1867B-94BE-744B-8E02-6EA5E1DCE42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CF272-3E65-0199-D24D-5C2F38B6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7765-E724-6CB3-5ED8-A85EB5A22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555E-9C41-5B42-8482-A300D4F2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35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35FD-063E-E140-81CC-C14970545FB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DC1D-6D0A-FA43-A618-949EBDE59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A85A0F-4B9D-CC9D-D468-874826F3A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47024"/>
            <a:ext cx="10721897" cy="4557132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8D255-4958-9C01-F003-06BD5482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0C58644F-E399-7034-4F05-A54270780DF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D148C04-548C-8652-713F-CFF709399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5ECFB301-182A-6246-07FA-5E7A7071C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0A8C1-EA28-D8FA-9103-5ABEC411D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4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7BF71488-303D-DCC0-63A2-EFDAAF111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44B97973-8BF8-369A-1653-90AB28549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0070" b="2224"/>
          <a:stretch>
            <a:fillRect/>
          </a:stretch>
        </p:blipFill>
        <p:spPr>
          <a:xfrm>
            <a:off x="0" y="1528877"/>
            <a:ext cx="12192000" cy="53291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1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6683643-1BAD-97B6-C94E-6EA1B65BF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green and white circle with a movie clapper&#10;&#10;Description automatically generated">
            <a:extLst>
              <a:ext uri="{FF2B5EF4-FFF2-40B4-BE49-F238E27FC236}">
                <a16:creationId xmlns:a16="http://schemas.microsoft.com/office/drawing/2014/main" id="{30BE6791-D1CD-3E91-F66B-0B42E25760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0400" cy="158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41204-AEFA-5CCE-CB5D-7D6F0B6E9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830701"/>
            <a:ext cx="9101328" cy="1069975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Bible 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F1657-EB78-A9BC-3EFB-37C080FF89EA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C4D6CB"/>
                </a:solidFill>
                <a:latin typeface="Outfit" pitchFamily="2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189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C66A789-1394-305D-2C16-16FC09565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cross on a green circle&#10;&#10;AI-generated content may be incorrect.">
            <a:extLst>
              <a:ext uri="{FF2B5EF4-FFF2-40B4-BE49-F238E27FC236}">
                <a16:creationId xmlns:a16="http://schemas.microsoft.com/office/drawing/2014/main" id="{B75C2050-F3AE-37DF-2ED6-5B2040491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854" y="637218"/>
            <a:ext cx="1584000" cy="15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93BAA6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549E80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7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BC884A3F-805A-AE7F-A56D-69255567C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ue puzzle piece on a white circle&#10;&#10;Description automatically generated">
            <a:extLst>
              <a:ext uri="{FF2B5EF4-FFF2-40B4-BE49-F238E27FC236}">
                <a16:creationId xmlns:a16="http://schemas.microsoft.com/office/drawing/2014/main" id="{4AB98605-E9E3-D35A-3972-D8172EAC6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4000" cy="1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7CF39-7CCF-DE87-5A60-A67E4F14D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931285"/>
            <a:ext cx="9101328" cy="1325563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Activity name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626F5-9BE1-7C6E-DB18-98004EE2B946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ACBACE"/>
                </a:solidFill>
                <a:latin typeface="Outfit" pitchFamily="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60365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dots&#10;&#10;AI-generated content may be incorrect.">
            <a:extLst>
              <a:ext uri="{FF2B5EF4-FFF2-40B4-BE49-F238E27FC236}">
                <a16:creationId xmlns:a16="http://schemas.microsoft.com/office/drawing/2014/main" id="{C453C00B-230D-57F1-DA9B-1E1D35B65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29E997-025E-1FA3-7FBA-77CF28CED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31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6EB04C53-C2BE-09C0-4138-ECD2340E1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8960019-7060-C3FC-FEF9-A78C503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D860C37D-A139-3BBE-AC66-33BBCAABF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C67673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A72327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5" name="Picture 4" descr="A white cross on a red circle&#10;&#10;AI-generated content may be incorrect.">
            <a:extLst>
              <a:ext uri="{FF2B5EF4-FFF2-40B4-BE49-F238E27FC236}">
                <a16:creationId xmlns:a16="http://schemas.microsoft.com/office/drawing/2014/main" id="{F9257373-0AB4-4175-5C21-532C1D376A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854" y="637218"/>
            <a:ext cx="1584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26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9AFF48-00EC-E095-0851-5EADB6FC5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FF323B8-6D88-19EF-2EB7-0C01190B6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8A7C9259-A58C-F981-EB75-781B9D5FD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294"/>
          <a:stretch>
            <a:fillRect/>
          </a:stretch>
        </p:blipFill>
        <p:spPr>
          <a:xfrm>
            <a:off x="0" y="1528876"/>
            <a:ext cx="12192000" cy="5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612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273F9BA6-7F69-965F-82D2-826FD80C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37F01E5-D53B-0574-0C32-B9AC2960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5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03" y="825154"/>
            <a:ext cx="9934539" cy="493954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2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pic>
        <p:nvPicPr>
          <p:cNvPr id="4" name="Picture 3" descr="A white cloud in a red circle&#10;&#10;AI-generated content may be incorrect.">
            <a:extLst>
              <a:ext uri="{FF2B5EF4-FFF2-40B4-BE49-F238E27FC236}">
                <a16:creationId xmlns:a16="http://schemas.microsoft.com/office/drawing/2014/main" id="{A613DC6D-ACD8-E575-6647-1E361651E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1" y="572115"/>
            <a:ext cx="1543762" cy="154376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Reflection</a:t>
            </a: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74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4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Song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white musical note on a red circle&#10;&#10;AI-generated content may be incorrect.">
            <a:extLst>
              <a:ext uri="{FF2B5EF4-FFF2-40B4-BE49-F238E27FC236}">
                <a16:creationId xmlns:a16="http://schemas.microsoft.com/office/drawing/2014/main" id="{67E5D4F6-9B19-F341-EEDE-D85483795E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2" y="572116"/>
            <a:ext cx="1543762" cy="15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1627" y="1848884"/>
            <a:ext cx="7095996" cy="4099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6912293-1D7A-63F6-BD35-F549ECBC6F0B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Outfit"/>
              </a:rPr>
              <a:t>Prayer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red circle with white hands in prayer&#10;&#10;Description automatically generated">
            <a:extLst>
              <a:ext uri="{FF2B5EF4-FFF2-40B4-BE49-F238E27FC236}">
                <a16:creationId xmlns:a16="http://schemas.microsoft.com/office/drawing/2014/main" id="{5A235604-4311-3E86-C3E8-2F67A266A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8" y="551996"/>
            <a:ext cx="1584000" cy="158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8A38F-8638-9917-1FBF-B8314F284EB5}"/>
              </a:ext>
            </a:extLst>
          </p:cNvPr>
          <p:cNvCxnSpPr>
            <a:cxnSpLocks/>
          </p:cNvCxnSpPr>
          <p:nvPr userDrawn="1"/>
        </p:nvCxnSpPr>
        <p:spPr>
          <a:xfrm>
            <a:off x="2467299" y="1843430"/>
            <a:ext cx="0" cy="4041176"/>
          </a:xfrm>
          <a:prstGeom prst="line">
            <a:avLst/>
          </a:prstGeom>
          <a:ln w="57150">
            <a:solidFill>
              <a:srgbClr val="A72327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5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8F0B02C-BA2D-5946-A285-B1C06FE1B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BC875-840B-14DC-0E65-6F174EAC3A30}"/>
              </a:ext>
            </a:extLst>
          </p:cNvPr>
          <p:cNvSpPr txBox="1"/>
          <p:nvPr userDrawn="1"/>
        </p:nvSpPr>
        <p:spPr>
          <a:xfrm>
            <a:off x="3790727" y="3869674"/>
            <a:ext cx="4610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>
                <a:latin typeface="Outfit ExtraBold" pitchFamily="2" charset="0"/>
              </a:rPr>
              <a:t>Stay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3ACBA-F735-763B-FAC3-56BECC769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194"/>
          <a:stretch/>
        </p:blipFill>
        <p:spPr>
          <a:xfrm>
            <a:off x="3181588" y="4701583"/>
            <a:ext cx="5828825" cy="43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2835C-0629-1A2C-B800-4724C481CB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7276" y="5333404"/>
            <a:ext cx="8417448" cy="4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 dirty="0">
                <a:effectLst/>
                <a:latin typeface="Outfit" pitchFamily="2" charset="0"/>
              </a:rPr>
              <a:t>Be Curious</a:t>
            </a:r>
            <a:endParaRPr lang="en-GB" sz="8400" dirty="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9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 dirty="0">
                <a:effectLst/>
                <a:latin typeface="Outfit" pitchFamily="2" charset="0"/>
              </a:rPr>
              <a:t>Be Present</a:t>
            </a:r>
            <a:endParaRPr lang="en-GB" sz="8400" dirty="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6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00628C"/>
                </a:solidFill>
                <a:latin typeface="Outfit" pitchFamily="2" charset="0"/>
              </a:rPr>
              <a:t>Session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Navigating </a:t>
            </a:r>
          </a:p>
          <a:p>
            <a:r>
              <a:rPr lang="en-GB" sz="8400" b="1">
                <a:effectLst/>
                <a:latin typeface="Outfit" pitchFamily="2" charset="0"/>
              </a:rPr>
              <a:t>Disagreement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1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ED6921"/>
                </a:solidFill>
                <a:latin typeface="Outfit" pitchFamily="2" charset="0"/>
              </a:rPr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Pursuing Justice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Practising </a:t>
            </a:r>
            <a:br>
              <a:rPr lang="en-GB" sz="8400" b="1">
                <a:effectLst/>
                <a:latin typeface="Outfit" pitchFamily="2" charset="0"/>
              </a:rPr>
            </a:br>
            <a:r>
              <a:rPr lang="en-GB" sz="8400" b="1">
                <a:effectLst/>
                <a:latin typeface="Outfit" pitchFamily="2" charset="0"/>
              </a:rPr>
              <a:t>Forgiveness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Belonging </a:t>
            </a:r>
          </a:p>
          <a:p>
            <a:r>
              <a:rPr lang="en-GB" sz="8400" b="1">
                <a:effectLst/>
                <a:latin typeface="Outfit" pitchFamily="2" charset="0"/>
              </a:rPr>
              <a:t>Together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5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nder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blue background&#10;&#10;AI-generated content may be incorrect.">
            <a:extLst>
              <a:ext uri="{FF2B5EF4-FFF2-40B4-BE49-F238E27FC236}">
                <a16:creationId xmlns:a16="http://schemas.microsoft.com/office/drawing/2014/main" id="{7A5F1D21-66B4-925D-017E-CDCCCB6028E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E2F5-AD2E-1904-3CAC-4DCA29AA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E93D-1056-3AD4-3DCD-CBCFFCB1F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309A-EAAD-B34B-9E6D-F319DAE4A144}" type="datetimeFigureOut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56C75-C316-BF53-8626-FBDEBD293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6371-8F48-D3AB-034B-4EE66DECE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25F-6363-8D4D-B120-9FB1B8158E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86C7B8C-C567-BA49-1C82-1E18A712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49" r:id="rId3"/>
    <p:sldLayoutId id="2147483670" r:id="rId4"/>
    <p:sldLayoutId id="2147483671" r:id="rId5"/>
    <p:sldLayoutId id="2147483673" r:id="rId6"/>
    <p:sldLayoutId id="2147483672" r:id="rId7"/>
    <p:sldLayoutId id="2147483674" r:id="rId8"/>
    <p:sldLayoutId id="2147483678" r:id="rId9"/>
    <p:sldLayoutId id="2147483684" r:id="rId10"/>
    <p:sldLayoutId id="2147483677" r:id="rId11"/>
    <p:sldLayoutId id="2147483680" r:id="rId12"/>
    <p:sldLayoutId id="2147483679" r:id="rId13"/>
    <p:sldLayoutId id="2147483657" r:id="rId14"/>
    <p:sldLayoutId id="2147483655" r:id="rId15"/>
    <p:sldLayoutId id="2147483653" r:id="rId16"/>
    <p:sldLayoutId id="2147483660" r:id="rId17"/>
    <p:sldLayoutId id="2147483654" r:id="rId18"/>
    <p:sldLayoutId id="2147483686" r:id="rId19"/>
    <p:sldLayoutId id="2147483681" r:id="rId20"/>
    <p:sldLayoutId id="2147483664" r:id="rId21"/>
    <p:sldLayoutId id="2147483685" r:id="rId22"/>
    <p:sldLayoutId id="2147483667" r:id="rId23"/>
    <p:sldLayoutId id="2147483683" r:id="rId24"/>
    <p:sldLayoutId id="2147483682" r:id="rId25"/>
    <p:sldLayoutId id="214748366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14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2293937" y="2634912"/>
            <a:ext cx="7604126" cy="2621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b="0" dirty="0"/>
              <a:t>Bear is sitting </a:t>
            </a:r>
          </a:p>
          <a:p>
            <a:pPr algn="ctr">
              <a:lnSpc>
                <a:spcPct val="110000"/>
              </a:lnSpc>
            </a:pPr>
            <a:r>
              <a:rPr lang="en-GB" b="0" dirty="0"/>
              <a:t>on his hat</a:t>
            </a:r>
          </a:p>
          <a:p>
            <a:pPr algn="ctr">
              <a:lnSpc>
                <a:spcPct val="110000"/>
              </a:lnSpc>
            </a:pPr>
            <a:endParaRPr lang="en-GB" b="0" dirty="0"/>
          </a:p>
        </p:txBody>
      </p:sp>
      <p:pic>
        <p:nvPicPr>
          <p:cNvPr id="3" name="Picture 2" descr="Free Icon | Children">
            <a:extLst>
              <a:ext uri="{FF2B5EF4-FFF2-40B4-BE49-F238E27FC236}">
                <a16:creationId xmlns:a16="http://schemas.microsoft.com/office/drawing/2014/main" id="{D2954084-11CF-551F-E2F1-CF26F5B5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97" t="-224" r="50000" b="224"/>
          <a:stretch/>
        </p:blipFill>
        <p:spPr>
          <a:xfrm>
            <a:off x="2635137" y="2502565"/>
            <a:ext cx="908556" cy="1828805"/>
          </a:xfrm>
          <a:prstGeom prst="rect">
            <a:avLst/>
          </a:prstGeom>
        </p:spPr>
      </p:pic>
      <p:pic>
        <p:nvPicPr>
          <p:cNvPr id="7" name="Picture 6" descr="Sitting Icon">
            <a:extLst>
              <a:ext uri="{FF2B5EF4-FFF2-40B4-BE49-F238E27FC236}">
                <a16:creationId xmlns:a16="http://schemas.microsoft.com/office/drawing/2014/main" id="{AD3D92BC-B663-7661-D876-691908A7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069" y="2839838"/>
            <a:ext cx="1399310" cy="13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7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2293937" y="2634912"/>
            <a:ext cx="7604126" cy="2621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b="0" dirty="0"/>
              <a:t>Bears doesn’t </a:t>
            </a:r>
          </a:p>
          <a:p>
            <a:pPr algn="ctr">
              <a:lnSpc>
                <a:spcPct val="110000"/>
              </a:lnSpc>
            </a:pPr>
            <a:r>
              <a:rPr lang="en-GB" b="0" dirty="0"/>
              <a:t>have a hat</a:t>
            </a:r>
          </a:p>
          <a:p>
            <a:pPr algn="ctr">
              <a:lnSpc>
                <a:spcPct val="110000"/>
              </a:lnSpc>
            </a:pPr>
            <a:endParaRPr lang="en-GB" b="0" dirty="0"/>
          </a:p>
        </p:txBody>
      </p:sp>
      <p:pic>
        <p:nvPicPr>
          <p:cNvPr id="3" name="Picture 2" descr="Free Icon | Children">
            <a:extLst>
              <a:ext uri="{FF2B5EF4-FFF2-40B4-BE49-F238E27FC236}">
                <a16:creationId xmlns:a16="http://schemas.microsoft.com/office/drawing/2014/main" id="{D2954084-11CF-551F-E2F1-CF26F5B5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97" t="-224" r="50000" b="224"/>
          <a:stretch/>
        </p:blipFill>
        <p:spPr>
          <a:xfrm>
            <a:off x="2635137" y="2502565"/>
            <a:ext cx="908556" cy="1828805"/>
          </a:xfrm>
          <a:prstGeom prst="rect">
            <a:avLst/>
          </a:prstGeom>
        </p:spPr>
      </p:pic>
      <p:pic>
        <p:nvPicPr>
          <p:cNvPr id="7" name="Picture 6" descr="Sitting Icon">
            <a:extLst>
              <a:ext uri="{FF2B5EF4-FFF2-40B4-BE49-F238E27FC236}">
                <a16:creationId xmlns:a16="http://schemas.microsoft.com/office/drawing/2014/main" id="{AD3D92BC-B663-7661-D876-691908A7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069" y="2839838"/>
            <a:ext cx="1399310" cy="13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6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2293937" y="2634912"/>
            <a:ext cx="7604126" cy="2621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b="0" dirty="0"/>
              <a:t>Chocolates are </a:t>
            </a:r>
            <a:br>
              <a:rPr lang="en-GB" b="0" dirty="0"/>
            </a:br>
            <a:r>
              <a:rPr lang="en-GB" b="0" dirty="0"/>
              <a:t>nicer than sweets</a:t>
            </a:r>
          </a:p>
          <a:p>
            <a:pPr algn="ctr">
              <a:lnSpc>
                <a:spcPct val="110000"/>
              </a:lnSpc>
            </a:pPr>
            <a:endParaRPr lang="en-GB" b="0" dirty="0"/>
          </a:p>
        </p:txBody>
      </p:sp>
      <p:pic>
        <p:nvPicPr>
          <p:cNvPr id="3" name="Picture 2" descr="Free Icon | Children">
            <a:extLst>
              <a:ext uri="{FF2B5EF4-FFF2-40B4-BE49-F238E27FC236}">
                <a16:creationId xmlns:a16="http://schemas.microsoft.com/office/drawing/2014/main" id="{D2954084-11CF-551F-E2F1-CF26F5B5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97" t="-224" r="50000" b="224"/>
          <a:stretch/>
        </p:blipFill>
        <p:spPr>
          <a:xfrm>
            <a:off x="2635137" y="2502565"/>
            <a:ext cx="908556" cy="1828805"/>
          </a:xfrm>
          <a:prstGeom prst="rect">
            <a:avLst/>
          </a:prstGeom>
        </p:spPr>
      </p:pic>
      <p:pic>
        <p:nvPicPr>
          <p:cNvPr id="7" name="Picture 6" descr="Sitting Icon">
            <a:extLst>
              <a:ext uri="{FF2B5EF4-FFF2-40B4-BE49-F238E27FC236}">
                <a16:creationId xmlns:a16="http://schemas.microsoft.com/office/drawing/2014/main" id="{AD3D92BC-B663-7661-D876-691908A7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069" y="2839838"/>
            <a:ext cx="1399310" cy="13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6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2293937" y="2634912"/>
            <a:ext cx="7604126" cy="2621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b="0" dirty="0"/>
              <a:t>Water taste better </a:t>
            </a:r>
          </a:p>
          <a:p>
            <a:pPr algn="ctr">
              <a:lnSpc>
                <a:spcPct val="110000"/>
              </a:lnSpc>
            </a:pPr>
            <a:r>
              <a:rPr lang="en-GB" b="0" dirty="0"/>
              <a:t>than juice</a:t>
            </a:r>
          </a:p>
          <a:p>
            <a:pPr algn="ctr">
              <a:lnSpc>
                <a:spcPct val="110000"/>
              </a:lnSpc>
            </a:pPr>
            <a:endParaRPr lang="en-GB" b="0" dirty="0"/>
          </a:p>
        </p:txBody>
      </p:sp>
      <p:pic>
        <p:nvPicPr>
          <p:cNvPr id="3" name="Picture 2" descr="Free Icon | Children">
            <a:extLst>
              <a:ext uri="{FF2B5EF4-FFF2-40B4-BE49-F238E27FC236}">
                <a16:creationId xmlns:a16="http://schemas.microsoft.com/office/drawing/2014/main" id="{D2954084-11CF-551F-E2F1-CF26F5B5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97" t="-224" r="50000" b="224"/>
          <a:stretch/>
        </p:blipFill>
        <p:spPr>
          <a:xfrm>
            <a:off x="2635137" y="2502565"/>
            <a:ext cx="908556" cy="1828805"/>
          </a:xfrm>
          <a:prstGeom prst="rect">
            <a:avLst/>
          </a:prstGeom>
        </p:spPr>
      </p:pic>
      <p:pic>
        <p:nvPicPr>
          <p:cNvPr id="7" name="Picture 6" descr="Sitting Icon">
            <a:extLst>
              <a:ext uri="{FF2B5EF4-FFF2-40B4-BE49-F238E27FC236}">
                <a16:creationId xmlns:a16="http://schemas.microsoft.com/office/drawing/2014/main" id="{AD3D92BC-B663-7661-D876-691908A7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069" y="2839838"/>
            <a:ext cx="1399310" cy="13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9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D2AD7-1E0F-894D-FCE4-6E46D34B40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9770" y="638677"/>
            <a:ext cx="6893092" cy="1129966"/>
          </a:xfrm>
        </p:spPr>
        <p:txBody>
          <a:bodyPr/>
          <a:lstStyle/>
          <a:p>
            <a:pPr algn="ctr"/>
            <a:r>
              <a:rPr lang="en-US" dirty="0">
                <a:latin typeface="Outfit Medium" pitchFamily="2" charset="0"/>
              </a:rPr>
              <a:t>Continuous provision</a:t>
            </a:r>
          </a:p>
          <a:p>
            <a:pPr algn="ctr"/>
            <a:endParaRPr lang="en-US" dirty="0">
              <a:latin typeface="Outfit Medium" pitchFamily="2" charset="0"/>
            </a:endParaRPr>
          </a:p>
          <a:p>
            <a:pPr algn="ctr"/>
            <a:endParaRPr lang="en-US" dirty="0">
              <a:latin typeface="Outfit Medium" pitchFamily="2" charset="0"/>
            </a:endParaRPr>
          </a:p>
        </p:txBody>
      </p:sp>
      <p:pic>
        <p:nvPicPr>
          <p:cNvPr id="3" name="Picture 2" descr="5,400+ Hand Print Paint Stock Photos, Pictures &amp; Royalty-Free Images -  iStock | Finger paint, Paint splatter, Nature painting">
            <a:extLst>
              <a:ext uri="{FF2B5EF4-FFF2-40B4-BE49-F238E27FC236}">
                <a16:creationId xmlns:a16="http://schemas.microsoft.com/office/drawing/2014/main" id="{3A9ED62F-0689-E5E1-8A20-F1CF4D43F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586" y="1868814"/>
            <a:ext cx="4717142" cy="2911361"/>
          </a:xfrm>
          <a:prstGeom prst="roundRect">
            <a:avLst>
              <a:gd name="adj" fmla="val 12121"/>
            </a:avLst>
          </a:prstGeom>
          <a:ln>
            <a:noFill/>
          </a:ln>
          <a:effectLst>
            <a:softEdge rad="0"/>
          </a:effectLst>
        </p:spPr>
      </p:pic>
      <p:pic>
        <p:nvPicPr>
          <p:cNvPr id="4" name="Picture 3" descr="Curriculum &amp; Activities">
            <a:extLst>
              <a:ext uri="{FF2B5EF4-FFF2-40B4-BE49-F238E27FC236}">
                <a16:creationId xmlns:a16="http://schemas.microsoft.com/office/drawing/2014/main" id="{C7A08E0F-9667-3535-6FBF-98B06033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222" y="1868814"/>
            <a:ext cx="4379642" cy="2914573"/>
          </a:xfrm>
          <a:prstGeom prst="roundRect">
            <a:avLst>
              <a:gd name="adj" fmla="val 12539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DBBB9-4A53-7069-4C9D-ED1EA11F2D10}"/>
              </a:ext>
            </a:extLst>
          </p:cNvPr>
          <p:cNvSpPr txBox="1"/>
          <p:nvPr/>
        </p:nvSpPr>
        <p:spPr>
          <a:xfrm>
            <a:off x="2023819" y="5018994"/>
            <a:ext cx="333067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Outfit Medium" pitchFamily="2" charset="0"/>
                <a:ea typeface="Calibri"/>
                <a:cs typeface="Calibri"/>
              </a:rPr>
              <a:t>Can you create a painted handprint?</a:t>
            </a:r>
          </a:p>
          <a:p>
            <a:pPr algn="ctr"/>
            <a:endParaRPr lang="en-US" sz="2600" dirty="0">
              <a:latin typeface="Outfit Medium" pitchFamily="2" charset="0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AB1BFD-F286-BE49-4743-98173ED16398}"/>
              </a:ext>
            </a:extLst>
          </p:cNvPr>
          <p:cNvSpPr txBox="1"/>
          <p:nvPr/>
        </p:nvSpPr>
        <p:spPr>
          <a:xfrm>
            <a:off x="6896608" y="5018994"/>
            <a:ext cx="333067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Outfit Medium" pitchFamily="2" charset="0"/>
                <a:ea typeface="Calibri"/>
                <a:cs typeface="Calibri"/>
              </a:rPr>
              <a:t>Can you play the helium stick game?</a:t>
            </a:r>
          </a:p>
          <a:p>
            <a:pPr algn="ctr"/>
            <a:endParaRPr lang="en-US" sz="2600" dirty="0">
              <a:latin typeface="Outfit Medium" pitchFamily="2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224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30A758-4D33-81C7-FB23-0B2C8A300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John 13:34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BC47D-5B71-0C48-836A-D01CD1E013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“Love one another.”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30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8BF0-8AF0-1EFE-4373-AF3164E88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554" y="627321"/>
            <a:ext cx="8020892" cy="5603358"/>
          </a:xfrm>
        </p:spPr>
        <p:txBody>
          <a:bodyPr/>
          <a:lstStyle/>
          <a:p>
            <a:r>
              <a:rPr lang="en-US" sz="5400" dirty="0"/>
              <a:t>Sometimes we don't agree. </a:t>
            </a:r>
            <a:br>
              <a:rPr lang="en-US" sz="5400" dirty="0"/>
            </a:br>
            <a:br>
              <a:rPr lang="en-US" sz="5400" dirty="0"/>
            </a:br>
            <a:r>
              <a:rPr lang="en-US" sz="5400" dirty="0"/>
              <a:t>We often think, feel or want different things and that’s ok!</a:t>
            </a:r>
          </a:p>
        </p:txBody>
      </p:sp>
    </p:spTree>
    <p:extLst>
      <p:ext uri="{BB962C8B-B14F-4D97-AF65-F5344CB8AC3E}">
        <p14:creationId xmlns:p14="http://schemas.microsoft.com/office/powerpoint/2010/main" val="1122849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828707-8A21-C6F8-9158-F7BFA73D34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03" y="2293007"/>
            <a:ext cx="9934539" cy="2615877"/>
          </a:xfrm>
        </p:spPr>
        <p:txBody>
          <a:bodyPr/>
          <a:lstStyle/>
          <a:p>
            <a:r>
              <a:rPr lang="en-US" sz="2800" dirty="0"/>
              <a:t>When we don’t agree,</a:t>
            </a:r>
            <a:br>
              <a:rPr lang="en-US" sz="2800" dirty="0"/>
            </a:br>
            <a:r>
              <a:rPr lang="en-US" sz="2800" dirty="0"/>
              <a:t> That’s okay, you see!</a:t>
            </a:r>
            <a:br>
              <a:rPr lang="en-US" sz="2800" dirty="0"/>
            </a:br>
            <a:r>
              <a:rPr lang="en-US" sz="2800" dirty="0"/>
              <a:t> We stop, we talk, we share —</a:t>
            </a:r>
            <a:br>
              <a:rPr lang="en-US" sz="2800" dirty="0"/>
            </a:br>
            <a:r>
              <a:rPr lang="en-US" sz="2800" dirty="0"/>
              <a:t> And show each other care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9A7F84-9E01-5BE0-B8CF-397A451F68E7}"/>
              </a:ext>
            </a:extLst>
          </p:cNvPr>
          <p:cNvSpPr txBox="1">
            <a:spLocks/>
          </p:cNvSpPr>
          <p:nvPr/>
        </p:nvSpPr>
        <p:spPr>
          <a:xfrm>
            <a:off x="998503" y="762167"/>
            <a:ext cx="5859497" cy="15308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/>
              <a:t>We can remember this rhyme...</a:t>
            </a:r>
          </a:p>
        </p:txBody>
      </p:sp>
      <p:pic>
        <p:nvPicPr>
          <p:cNvPr id="5" name="Picture 4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33B8CB40-5A13-3804-D02F-E2CF145505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13" r="19934"/>
          <a:stretch>
            <a:fillRect/>
          </a:stretch>
        </p:blipFill>
        <p:spPr>
          <a:xfrm>
            <a:off x="6730409" y="0"/>
            <a:ext cx="5461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67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74A09-5D64-F56D-E808-1B8D84F9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9678" y="1848884"/>
            <a:ext cx="9137806" cy="4699399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Sometimes we don’t agree with our friends. Maybe we both want the same toy or want to play different games. That can make us feel sad or even frustrated.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But when we stop, breathe, listen and use kind words, we can figure it out together. 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That’s how we solve problems and stay good friends. That’s how we make everyone feel welcome.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2492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3B45B6-939F-E9C2-C5AB-4A157190D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ea typeface="+mn-lt"/>
                <a:cs typeface="+mn-lt"/>
              </a:rPr>
              <a:t>Dear God,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Sometimes I get upset when I don't agree with my friends.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 Help me to use kind words,</a:t>
            </a:r>
            <a:br>
              <a:rPr lang="en-GB" dirty="0">
                <a:ea typeface="+mn-lt"/>
                <a:cs typeface="+mn-lt"/>
              </a:rPr>
            </a:br>
            <a:r>
              <a:rPr lang="en-GB" dirty="0">
                <a:ea typeface="+mn-lt"/>
                <a:cs typeface="+mn-lt"/>
              </a:rPr>
              <a:t> Help me listen and share.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Help me to make others feel welcome.</a:t>
            </a:r>
            <a:br>
              <a:rPr lang="en-GB" dirty="0">
                <a:ea typeface="+mn-lt"/>
                <a:cs typeface="+mn-lt"/>
              </a:rPr>
            </a:br>
            <a:r>
              <a:rPr lang="en-GB" dirty="0">
                <a:ea typeface="+mn-lt"/>
                <a:cs typeface="+mn-lt"/>
              </a:rPr>
              <a:t>And love my friends like You love me.</a:t>
            </a:r>
            <a:br>
              <a:rPr lang="en-GB" dirty="0">
                <a:ea typeface="+mn-lt"/>
                <a:cs typeface="+mn-lt"/>
              </a:rPr>
            </a:br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Amen.</a:t>
            </a: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456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000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77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 Want My Hat Back (The Hat Trilogy): Amazon.co.uk: Klassen, Jon, Klassen,  Jon: 9780763655983: Books">
            <a:extLst>
              <a:ext uri="{FF2B5EF4-FFF2-40B4-BE49-F238E27FC236}">
                <a16:creationId xmlns:a16="http://schemas.microsoft.com/office/drawing/2014/main" id="{BA81B906-3264-34CE-26E9-AF19E6C3C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607" y="1351860"/>
            <a:ext cx="3548736" cy="5058839"/>
          </a:xfrm>
          <a:prstGeom prst="roundRect">
            <a:avLst>
              <a:gd name="adj" fmla="val 9208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4002D58-2090-766B-FA89-2586A94F0A42}"/>
              </a:ext>
            </a:extLst>
          </p:cNvPr>
          <p:cNvSpPr txBox="1">
            <a:spLocks/>
          </p:cNvSpPr>
          <p:nvPr/>
        </p:nvSpPr>
        <p:spPr>
          <a:xfrm>
            <a:off x="606425" y="337448"/>
            <a:ext cx="10833100" cy="101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b="1" dirty="0">
                <a:latin typeface="Outfit Medium" pitchFamily="2" charset="0"/>
              </a:rPr>
              <a:t>Gallery Walk of Bear's Hat</a:t>
            </a:r>
          </a:p>
        </p:txBody>
      </p:sp>
    </p:spTree>
    <p:extLst>
      <p:ext uri="{BB962C8B-B14F-4D97-AF65-F5344CB8AC3E}">
        <p14:creationId xmlns:p14="http://schemas.microsoft.com/office/powerpoint/2010/main" val="357678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6A50787E-D74C-FBF2-965D-22C9A58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CBAA7D-DE1B-52CA-BB97-BAA6FCE9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365125"/>
            <a:ext cx="9317736" cy="1143635"/>
          </a:xfrm>
        </p:spPr>
        <p:txBody>
          <a:bodyPr/>
          <a:lstStyle/>
          <a:p>
            <a:pPr algn="ctr"/>
            <a:r>
              <a:rPr lang="en-GB" noProof="0" dirty="0"/>
              <a:t>Three habits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34D019-20C0-B576-DA49-DEC2408E217E}"/>
              </a:ext>
            </a:extLst>
          </p:cNvPr>
          <p:cNvSpPr txBox="1">
            <a:spLocks/>
          </p:cNvSpPr>
          <p:nvPr/>
        </p:nvSpPr>
        <p:spPr>
          <a:xfrm>
            <a:off x="1234316" y="4492669"/>
            <a:ext cx="2847726" cy="989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Listen to others’ stories and see the world through their eyes.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E3F1953-9CD2-2AFF-3FD8-A59E5DBF68B3}"/>
              </a:ext>
            </a:extLst>
          </p:cNvPr>
          <p:cNvSpPr/>
          <p:nvPr/>
        </p:nvSpPr>
        <p:spPr>
          <a:xfrm>
            <a:off x="1446471" y="3831488"/>
            <a:ext cx="2423415" cy="562630"/>
          </a:xfrm>
          <a:prstGeom prst="roundRect">
            <a:avLst>
              <a:gd name="adj" fmla="val 50000"/>
            </a:avLst>
          </a:prstGeom>
          <a:solidFill>
            <a:srgbClr val="FAC8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ED6921"/>
                </a:solidFill>
                <a:latin typeface="Outfit" pitchFamily="2" charset="0"/>
              </a:rPr>
              <a:t>Community</a:t>
            </a:r>
          </a:p>
        </p:txBody>
      </p:sp>
      <p:pic>
        <p:nvPicPr>
          <p:cNvPr id="11" name="Picture 10" descr="A white circle with blue and yellow text&#10;&#10;Description automatically generated">
            <a:extLst>
              <a:ext uri="{FF2B5EF4-FFF2-40B4-BE49-F238E27FC236}">
                <a16:creationId xmlns:a16="http://schemas.microsoft.com/office/drawing/2014/main" id="{BA5B03A6-A5B0-49BD-2CAC-1C6D1717A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59" y="1926301"/>
            <a:ext cx="1792364" cy="1792364"/>
          </a:xfrm>
          <a:prstGeom prst="rect">
            <a:avLst/>
          </a:prstGeom>
        </p:spPr>
      </p:pic>
      <p:pic>
        <p:nvPicPr>
          <p:cNvPr id="12" name="Picture 11" descr="A white circle with yellow and red text&#10;&#10;Description automatically generated">
            <a:extLst>
              <a:ext uri="{FF2B5EF4-FFF2-40B4-BE49-F238E27FC236}">
                <a16:creationId xmlns:a16="http://schemas.microsoft.com/office/drawing/2014/main" id="{3D4C7EF2-67E1-2E80-43D6-2E1A0FA2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97" y="1926301"/>
            <a:ext cx="1792364" cy="1792364"/>
          </a:xfrm>
          <a:prstGeom prst="rect">
            <a:avLst/>
          </a:prstGeom>
        </p:spPr>
      </p:pic>
      <p:pic>
        <p:nvPicPr>
          <p:cNvPr id="13" name="Picture 12" descr="A white circle with red and yellow text&#10;&#10;Description automatically generated">
            <a:extLst>
              <a:ext uri="{FF2B5EF4-FFF2-40B4-BE49-F238E27FC236}">
                <a16:creationId xmlns:a16="http://schemas.microsoft.com/office/drawing/2014/main" id="{F93E9F49-E7EE-9E4A-AF8E-D9392B45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38" y="1926301"/>
            <a:ext cx="1792364" cy="1792364"/>
          </a:xfrm>
          <a:prstGeom prst="rect">
            <a:avLst/>
          </a:prstGeom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6115C70-10D2-17EB-5E24-BBDAA85F4690}"/>
              </a:ext>
            </a:extLst>
          </p:cNvPr>
          <p:cNvSpPr/>
          <p:nvPr/>
        </p:nvSpPr>
        <p:spPr>
          <a:xfrm>
            <a:off x="5207438" y="3831487"/>
            <a:ext cx="1886042" cy="562630"/>
          </a:xfrm>
          <a:prstGeom prst="roundRect">
            <a:avLst>
              <a:gd name="adj" fmla="val 50000"/>
            </a:avLst>
          </a:prstGeom>
          <a:solidFill>
            <a:srgbClr val="E7C9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A72327"/>
                </a:solidFill>
                <a:latin typeface="Outfit" pitchFamily="2" charset="0"/>
              </a:rPr>
              <a:t>Embrace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CF1809-BD7C-E7B9-65C9-C08F9607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596" y="4506941"/>
            <a:ext cx="2847725" cy="110509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Encounter others with authenticity and confidence.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443B503E-79B7-609C-4785-3D5C3B220F76}"/>
              </a:ext>
            </a:extLst>
          </p:cNvPr>
          <p:cNvSpPr/>
          <p:nvPr/>
        </p:nvSpPr>
        <p:spPr>
          <a:xfrm>
            <a:off x="8825034" y="3831487"/>
            <a:ext cx="1635407" cy="562630"/>
          </a:xfrm>
          <a:prstGeom prst="roundRect">
            <a:avLst>
              <a:gd name="adj" fmla="val 50000"/>
            </a:avLst>
          </a:prstGeom>
          <a:solidFill>
            <a:srgbClr val="DFE9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00628C"/>
                </a:solidFill>
                <a:latin typeface="Outfit" pitchFamily="2" charset="0"/>
              </a:rPr>
              <a:t>Power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A633D5-72A2-2CD8-299B-A67A8B7A3B6D}"/>
              </a:ext>
            </a:extLst>
          </p:cNvPr>
          <p:cNvSpPr txBox="1">
            <a:spLocks/>
          </p:cNvSpPr>
          <p:nvPr/>
        </p:nvSpPr>
        <p:spPr>
          <a:xfrm>
            <a:off x="8218875" y="4492669"/>
            <a:ext cx="2847726" cy="161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Find hope and opportunity in the places where we long to see changes.</a:t>
            </a:r>
          </a:p>
        </p:txBody>
      </p:sp>
    </p:spTree>
    <p:extLst>
      <p:ext uri="{BB962C8B-B14F-4D97-AF65-F5344CB8AC3E}">
        <p14:creationId xmlns:p14="http://schemas.microsoft.com/office/powerpoint/2010/main" val="1453612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2BC4C-6D88-93EC-4AEF-F1D4583928B3}"/>
              </a:ext>
            </a:extLst>
          </p:cNvPr>
          <p:cNvSpPr txBox="1">
            <a:spLocks/>
          </p:cNvSpPr>
          <p:nvPr/>
        </p:nvSpPr>
        <p:spPr>
          <a:xfrm>
            <a:off x="2181871" y="1279706"/>
            <a:ext cx="782825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800" dirty="0">
                <a:solidFill>
                  <a:srgbClr val="00628C"/>
                </a:solidFill>
              </a:rPr>
              <a:t>I wonder…</a:t>
            </a:r>
            <a:br>
              <a:rPr lang="en-US" sz="4800" dirty="0"/>
            </a:br>
            <a:r>
              <a:rPr lang="en-GB" b="0" dirty="0"/>
              <a:t>How we can be kind to others?</a:t>
            </a:r>
          </a:p>
        </p:txBody>
      </p:sp>
    </p:spTree>
    <p:extLst>
      <p:ext uri="{BB962C8B-B14F-4D97-AF65-F5344CB8AC3E}">
        <p14:creationId xmlns:p14="http://schemas.microsoft.com/office/powerpoint/2010/main" val="5550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25A0-9171-7343-F2FA-71AA9679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up, sit down</a:t>
            </a:r>
          </a:p>
        </p:txBody>
      </p:sp>
    </p:spTree>
    <p:extLst>
      <p:ext uri="{BB962C8B-B14F-4D97-AF65-F5344CB8AC3E}">
        <p14:creationId xmlns:p14="http://schemas.microsoft.com/office/powerpoint/2010/main" val="3963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2206253" y="642033"/>
            <a:ext cx="7604126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dirty="0">
                <a:solidFill>
                  <a:srgbClr val="00628C"/>
                </a:solidFill>
              </a:rPr>
              <a:t>We are going to </a:t>
            </a:r>
            <a:br>
              <a:rPr lang="en-GB" dirty="0">
                <a:solidFill>
                  <a:srgbClr val="00628C"/>
                </a:solidFill>
              </a:rPr>
            </a:br>
            <a:r>
              <a:rPr lang="en-GB" dirty="0">
                <a:solidFill>
                  <a:srgbClr val="00628C"/>
                </a:solidFill>
              </a:rPr>
              <a:t>play a game.</a:t>
            </a:r>
          </a:p>
        </p:txBody>
      </p:sp>
      <p:pic>
        <p:nvPicPr>
          <p:cNvPr id="3" name="Picture 2" descr="Free Icon | Children">
            <a:extLst>
              <a:ext uri="{FF2B5EF4-FFF2-40B4-BE49-F238E27FC236}">
                <a16:creationId xmlns:a16="http://schemas.microsoft.com/office/drawing/2014/main" id="{D2954084-11CF-551F-E2F1-CF26F5B5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97" t="-224" r="50000" b="224"/>
          <a:stretch/>
        </p:blipFill>
        <p:spPr>
          <a:xfrm>
            <a:off x="4018768" y="2502565"/>
            <a:ext cx="908556" cy="1828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C556C6-892E-F9D8-3E66-772877F20E18}"/>
              </a:ext>
            </a:extLst>
          </p:cNvPr>
          <p:cNvSpPr txBox="1"/>
          <p:nvPr/>
        </p:nvSpPr>
        <p:spPr>
          <a:xfrm>
            <a:off x="3178409" y="4429309"/>
            <a:ext cx="25892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utfit Medium" pitchFamily="2" charset="0"/>
                <a:ea typeface="Calibri"/>
                <a:cs typeface="Calibri"/>
              </a:rPr>
              <a:t>If you agree (or think I am right) stand up.</a:t>
            </a:r>
          </a:p>
          <a:p>
            <a:pPr algn="ctr"/>
            <a:endParaRPr lang="en-US" sz="2400" dirty="0">
              <a:latin typeface="Outfit Medium" pitchFamily="2" charset="0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222497-8F88-F9FA-A4DA-E04FBB95663A}"/>
              </a:ext>
            </a:extLst>
          </p:cNvPr>
          <p:cNvSpPr txBox="1"/>
          <p:nvPr/>
        </p:nvSpPr>
        <p:spPr>
          <a:xfrm>
            <a:off x="6118056" y="4429309"/>
            <a:ext cx="25892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Outfit Medium" pitchFamily="2" charset="0"/>
                <a:ea typeface="Calibri"/>
                <a:cs typeface="Calibri"/>
              </a:rPr>
              <a:t>If you disagree (or think I am wrong sit down).</a:t>
            </a:r>
          </a:p>
          <a:p>
            <a:pPr algn="ctr"/>
            <a:endParaRPr lang="en-US" sz="2400" dirty="0">
              <a:latin typeface="Outfit Medium" pitchFamily="2" charset="0"/>
              <a:ea typeface="Calibri"/>
              <a:cs typeface="Calibri"/>
            </a:endParaRPr>
          </a:p>
        </p:txBody>
      </p:sp>
      <p:pic>
        <p:nvPicPr>
          <p:cNvPr id="7" name="Picture 6" descr="Sitting Icon">
            <a:extLst>
              <a:ext uri="{FF2B5EF4-FFF2-40B4-BE49-F238E27FC236}">
                <a16:creationId xmlns:a16="http://schemas.microsoft.com/office/drawing/2014/main" id="{AD3D92BC-B663-7661-D876-691908A7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038" y="2839838"/>
            <a:ext cx="1399310" cy="13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5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2293937" y="3021015"/>
            <a:ext cx="7604126" cy="791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b="0" dirty="0"/>
              <a:t>Bears hat is </a:t>
            </a:r>
            <a:r>
              <a:rPr lang="en-GB" dirty="0">
                <a:solidFill>
                  <a:srgbClr val="00628C"/>
                </a:solidFill>
              </a:rPr>
              <a:t>blue</a:t>
            </a:r>
          </a:p>
        </p:txBody>
      </p:sp>
      <p:pic>
        <p:nvPicPr>
          <p:cNvPr id="3" name="Picture 2" descr="Free Icon | Children">
            <a:extLst>
              <a:ext uri="{FF2B5EF4-FFF2-40B4-BE49-F238E27FC236}">
                <a16:creationId xmlns:a16="http://schemas.microsoft.com/office/drawing/2014/main" id="{D2954084-11CF-551F-E2F1-CF26F5B5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97" t="-224" r="50000" b="224"/>
          <a:stretch/>
        </p:blipFill>
        <p:spPr>
          <a:xfrm>
            <a:off x="2635137" y="2502565"/>
            <a:ext cx="908556" cy="1828805"/>
          </a:xfrm>
          <a:prstGeom prst="rect">
            <a:avLst/>
          </a:prstGeom>
        </p:spPr>
      </p:pic>
      <p:pic>
        <p:nvPicPr>
          <p:cNvPr id="7" name="Picture 6" descr="Sitting Icon">
            <a:extLst>
              <a:ext uri="{FF2B5EF4-FFF2-40B4-BE49-F238E27FC236}">
                <a16:creationId xmlns:a16="http://schemas.microsoft.com/office/drawing/2014/main" id="{AD3D92BC-B663-7661-D876-691908A7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069" y="2839838"/>
            <a:ext cx="1399310" cy="13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2293937" y="3021015"/>
            <a:ext cx="7604126" cy="791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b="0" dirty="0"/>
              <a:t>Bears hat is </a:t>
            </a:r>
            <a:r>
              <a:rPr lang="en-GB" dirty="0">
                <a:solidFill>
                  <a:srgbClr val="A72327"/>
                </a:solidFill>
              </a:rPr>
              <a:t>red</a:t>
            </a:r>
          </a:p>
        </p:txBody>
      </p:sp>
      <p:pic>
        <p:nvPicPr>
          <p:cNvPr id="3" name="Picture 2" descr="Free Icon | Children">
            <a:extLst>
              <a:ext uri="{FF2B5EF4-FFF2-40B4-BE49-F238E27FC236}">
                <a16:creationId xmlns:a16="http://schemas.microsoft.com/office/drawing/2014/main" id="{D2954084-11CF-551F-E2F1-CF26F5B54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97" t="-224" r="50000" b="224"/>
          <a:stretch/>
        </p:blipFill>
        <p:spPr>
          <a:xfrm>
            <a:off x="2635137" y="2502565"/>
            <a:ext cx="908556" cy="1828805"/>
          </a:xfrm>
          <a:prstGeom prst="rect">
            <a:avLst/>
          </a:prstGeom>
        </p:spPr>
      </p:pic>
      <p:pic>
        <p:nvPicPr>
          <p:cNvPr id="7" name="Picture 6" descr="Sitting Icon">
            <a:extLst>
              <a:ext uri="{FF2B5EF4-FFF2-40B4-BE49-F238E27FC236}">
                <a16:creationId xmlns:a16="http://schemas.microsoft.com/office/drawing/2014/main" id="{AD3D92BC-B663-7661-D876-691908A7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069" y="2839838"/>
            <a:ext cx="1399310" cy="13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fference">
  <a:themeElements>
    <a:clrScheme name="Differen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8B"/>
      </a:accent1>
      <a:accent2>
        <a:srgbClr val="4BA0C1"/>
      </a:accent2>
      <a:accent3>
        <a:srgbClr val="A62327"/>
      </a:accent3>
      <a:accent4>
        <a:srgbClr val="EC6920"/>
      </a:accent4>
      <a:accent5>
        <a:srgbClr val="519D8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af6fe-75ce-478b-9c7c-0edc1e2a0a7e" xsi:nil="true"/>
    <_ip_UnifiedCompliancePolicyUIAction xmlns="http://schemas.microsoft.com/sharepoint/v3" xsi:nil="true"/>
    <lcf76f155ced4ddcb4097134ff3c332f xmlns="7b5c543b-ce41-4bf0-887e-be718118a89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6DADE57D6CF43B91F07824CAC04C9" ma:contentTypeVersion="21" ma:contentTypeDescription="Create a new document." ma:contentTypeScope="" ma:versionID="5a79be1209438791bd3730f028fb06f9">
  <xsd:schema xmlns:xsd="http://www.w3.org/2001/XMLSchema" xmlns:xs="http://www.w3.org/2001/XMLSchema" xmlns:p="http://schemas.microsoft.com/office/2006/metadata/properties" xmlns:ns1="http://schemas.microsoft.com/sharepoint/v3" xmlns:ns2="7b5c543b-ce41-4bf0-887e-be718118a899" xmlns:ns3="c5e47e47-aed6-42ed-92ac-f923200f30aa" xmlns:ns4="91caf6fe-75ce-478b-9c7c-0edc1e2a0a7e" targetNamespace="http://schemas.microsoft.com/office/2006/metadata/properties" ma:root="true" ma:fieldsID="6c6d9c1d32e29d03e62888652673dd22" ns1:_="" ns2:_="" ns3:_="" ns4:_="">
    <xsd:import namespace="http://schemas.microsoft.com/sharepoint/v3"/>
    <xsd:import namespace="7b5c543b-ce41-4bf0-887e-be718118a899"/>
    <xsd:import namespace="c5e47e47-aed6-42ed-92ac-f923200f30aa"/>
    <xsd:import namespace="91caf6fe-75ce-478b-9c7c-0edc1e2a0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c543b-ce41-4bf0-887e-be718118a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47e47-aed6-42ed-92ac-f923200f3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af6fe-75ce-478b-9c7c-0edc1e2a0a7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232ddbc-3c97-4ef6-8f03-ab7b2c0e3262}" ma:internalName="TaxCatchAll" ma:showField="CatchAllData" ma:web="c5e47e47-aed6-42ed-92ac-f923200f3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F4818-A9B0-4E4A-B302-0408B90F62CD}">
  <ds:schemaRefs>
    <ds:schemaRef ds:uri="http://schemas.microsoft.com/office/2006/metadata/properties"/>
    <ds:schemaRef ds:uri="http://schemas.microsoft.com/office/infopath/2007/PartnerControls"/>
    <ds:schemaRef ds:uri="91caf6fe-75ce-478b-9c7c-0edc1e2a0a7e"/>
    <ds:schemaRef ds:uri="http://schemas.microsoft.com/sharepoint/v3"/>
    <ds:schemaRef ds:uri="7b5c543b-ce41-4bf0-887e-be718118a899"/>
  </ds:schemaRefs>
</ds:datastoreItem>
</file>

<file path=customXml/itemProps2.xml><?xml version="1.0" encoding="utf-8"?>
<ds:datastoreItem xmlns:ds="http://schemas.openxmlformats.org/officeDocument/2006/customXml" ds:itemID="{4C5C2AF6-A12C-4D1B-87C5-F23EC22E56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F130B7-2607-432C-9289-D7927F493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5c543b-ce41-4bf0-887e-be718118a899"/>
    <ds:schemaRef ds:uri="c5e47e47-aed6-42ed-92ac-f923200f30aa"/>
    <ds:schemaRef ds:uri="91caf6fe-75ce-478b-9c7c-0edc1e2a0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Difference</Template>
  <TotalTime>1331</TotalTime>
  <Words>328</Words>
  <Application>Microsoft Macintosh PowerPoint</Application>
  <PresentationFormat>Widescreen</PresentationFormat>
  <Paragraphs>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Outfit</vt:lpstr>
      <vt:lpstr>Outfit ExtraBold</vt:lpstr>
      <vt:lpstr>Outfit Medium</vt:lpstr>
      <vt:lpstr>Difference</vt:lpstr>
      <vt:lpstr>PowerPoint Presentation</vt:lpstr>
      <vt:lpstr>PowerPoint Presentation</vt:lpstr>
      <vt:lpstr>PowerPoint Presentation</vt:lpstr>
      <vt:lpstr>Three habits</vt:lpstr>
      <vt:lpstr>PowerPoint Presentation</vt:lpstr>
      <vt:lpstr>Stand up, sit 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Sometimes we don't agree.   We often think, feel or want different things and that’s ok!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Svetlana Jevsejeva</dc:creator>
  <cp:lastModifiedBy>Heather Skelton</cp:lastModifiedBy>
  <cp:revision>434</cp:revision>
  <dcterms:created xsi:type="dcterms:W3CDTF">2024-02-02T13:02:07Z</dcterms:created>
  <dcterms:modified xsi:type="dcterms:W3CDTF">2025-07-22T08:34:12Z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0x010100F1C6DADE57D6CF43B91F07824CAC04C9</vt:lpwstr>
  </property>
  <property fmtid="{D5CDD505-2E9C-101B-9397-08002B2CF9AE}" pid="3" name="MediaServiceImageTags">
    <vt:lpwstr/>
  </property>
</Properties>
</file>