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handoutMasterIdLst>
    <p:handoutMasterId r:id="rId24"/>
  </p:handoutMasterIdLst>
  <p:sldIdLst>
    <p:sldId id="421" r:id="rId5"/>
    <p:sldId id="432" r:id="rId6"/>
    <p:sldId id="389" r:id="rId7"/>
    <p:sldId id="394" r:id="rId8"/>
    <p:sldId id="454" r:id="rId9"/>
    <p:sldId id="434" r:id="rId10"/>
    <p:sldId id="436" r:id="rId11"/>
    <p:sldId id="455" r:id="rId12"/>
    <p:sldId id="453" r:id="rId13"/>
    <p:sldId id="458" r:id="rId14"/>
    <p:sldId id="457" r:id="rId15"/>
    <p:sldId id="440" r:id="rId16"/>
    <p:sldId id="456" r:id="rId17"/>
    <p:sldId id="441" r:id="rId18"/>
    <p:sldId id="449" r:id="rId19"/>
    <p:sldId id="445" r:id="rId20"/>
    <p:sldId id="446" r:id="rId21"/>
    <p:sldId id="30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12337-DFA3-9B93-1947-5EA2F677E985}" name="slaguda.209@lgflmail.org" initials="sl" userId="S::urn:spo:guest#slaguda.209@lgflmail.org::" providerId="AD"/>
  <p188:author id="{AE06B076-0FB7-871D-79C6-3BB6F62E0FC3}" name="Alysia-Lara Ayonrinde" initials="AA" userId="S::alysia-lara.ayonrinde@churchofengland.org::82c25098-0028-4fca-b1af-fdda95c00a2f" providerId="AD"/>
  <p188:author id="{18B0A298-79AB-3279-4BDF-909E71120622}" name="Heather Skelton" initials="HS" userId="283b777770d262d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4D6CB"/>
    <a:srgbClr val="4BA0C1"/>
    <a:srgbClr val="549E80"/>
    <a:srgbClr val="93BAA6"/>
    <a:srgbClr val="00B5FF"/>
    <a:srgbClr val="A72327"/>
    <a:srgbClr val="C67673"/>
    <a:srgbClr val="ED6921"/>
    <a:srgbClr val="00628C"/>
    <a:srgbClr val="FAC8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60"/>
    <p:restoredTop sz="94795"/>
  </p:normalViewPr>
  <p:slideViewPr>
    <p:cSldViewPr snapToGrid="0">
      <p:cViewPr varScale="1">
        <p:scale>
          <a:sx n="120" d="100"/>
          <a:sy n="120" d="100"/>
        </p:scale>
        <p:origin x="1080"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87D940-8E37-B766-588E-8181215074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8E7518-4BBC-4B33-C60C-69DF5A5F1C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41867B-94BE-744B-8E02-6EA5E1DCE429}" type="datetimeFigureOut">
              <a:rPr lang="en-US" smtClean="0"/>
              <a:t>7/17/25</a:t>
            </a:fld>
            <a:endParaRPr lang="en-US"/>
          </a:p>
        </p:txBody>
      </p:sp>
      <p:sp>
        <p:nvSpPr>
          <p:cNvPr id="4" name="Footer Placeholder 3">
            <a:extLst>
              <a:ext uri="{FF2B5EF4-FFF2-40B4-BE49-F238E27FC236}">
                <a16:creationId xmlns:a16="http://schemas.microsoft.com/office/drawing/2014/main" id="{13ACF272-3E65-0199-D24D-5C2F38B6FA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0B7765-E724-6CB3-5ED8-A85EB5A22A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94555E-9C41-5B42-8482-A300D4F25CCB}" type="slidenum">
              <a:rPr lang="en-US" smtClean="0"/>
              <a:t>‹#›</a:t>
            </a:fld>
            <a:endParaRPr lang="en-US"/>
          </a:p>
        </p:txBody>
      </p:sp>
    </p:spTree>
    <p:extLst>
      <p:ext uri="{BB962C8B-B14F-4D97-AF65-F5344CB8AC3E}">
        <p14:creationId xmlns:p14="http://schemas.microsoft.com/office/powerpoint/2010/main" val="174223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935FD-063E-E140-81CC-C14970545FB9}" type="datetimeFigureOut">
              <a:rPr lang="en-US" smtClean="0"/>
              <a:t>7/17/25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6DC1D-6D0A-FA43-A618-949EBDE59BEA}" type="slidenum">
              <a:rPr lang="en-US" smtClean="0"/>
              <a:t>‹#›</a:t>
            </a:fld>
            <a:endParaRPr lang="en-US"/>
          </a:p>
        </p:txBody>
      </p:sp>
    </p:spTree>
    <p:extLst>
      <p:ext uri="{BB962C8B-B14F-4D97-AF65-F5344CB8AC3E}">
        <p14:creationId xmlns:p14="http://schemas.microsoft.com/office/powerpoint/2010/main" val="357753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1A85A0F-4B9D-CC9D-D468-874826F3A0F7}"/>
              </a:ext>
            </a:extLst>
          </p:cNvPr>
          <p:cNvSpPr>
            <a:spLocks noGrp="1"/>
          </p:cNvSpPr>
          <p:nvPr>
            <p:ph type="body" sz="quarter" idx="10"/>
          </p:nvPr>
        </p:nvSpPr>
        <p:spPr>
          <a:xfrm>
            <a:off x="838200" y="1747024"/>
            <a:ext cx="10721897" cy="4557132"/>
          </a:xfrm>
        </p:spPr>
        <p:txBody>
          <a:bodyPr/>
          <a:lstStyle>
            <a:lvl1pPr marL="0" indent="0">
              <a:lnSpc>
                <a:spcPct val="120000"/>
              </a:lnSpc>
              <a:buClr>
                <a:srgbClr val="4BA0C1"/>
              </a:buClr>
              <a:buFont typeface="Arial" panose="020B0604020202020204" pitchFamily="34" charset="0"/>
              <a:buNone/>
              <a:defRPr/>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
        <p:nvSpPr>
          <p:cNvPr id="3" name="Title 2">
            <a:extLst>
              <a:ext uri="{FF2B5EF4-FFF2-40B4-BE49-F238E27FC236}">
                <a16:creationId xmlns:a16="http://schemas.microsoft.com/office/drawing/2014/main" id="{CA48D255-4958-9C01-F003-06BD548240F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02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pic>
        <p:nvPicPr>
          <p:cNvPr id="2" name="Picture 1" descr="A white background with a blue sky&#10;&#10;AI-generated content may be incorrect.">
            <a:extLst>
              <a:ext uri="{FF2B5EF4-FFF2-40B4-BE49-F238E27FC236}">
                <a16:creationId xmlns:a16="http://schemas.microsoft.com/office/drawing/2014/main" id="{0C58644F-E399-7034-4F05-A54270780DF0}"/>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6285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 1">
    <p:spTree>
      <p:nvGrpSpPr>
        <p:cNvPr id="1" name=""/>
        <p:cNvGrpSpPr/>
        <p:nvPr/>
      </p:nvGrpSpPr>
      <p:grpSpPr>
        <a:xfrm>
          <a:off x="0" y="0"/>
          <a:ext cx="0" cy="0"/>
          <a:chOff x="0" y="0"/>
          <a:chExt cx="0" cy="0"/>
        </a:xfrm>
      </p:grpSpPr>
      <p:pic>
        <p:nvPicPr>
          <p:cNvPr id="5" name="Picture 4" descr="A white background with dots&#10;&#10;AI-generated content may be incorrect.">
            <a:extLst>
              <a:ext uri="{FF2B5EF4-FFF2-40B4-BE49-F238E27FC236}">
                <a16:creationId xmlns:a16="http://schemas.microsoft.com/office/drawing/2014/main" id="{FD148C04-548C-8652-713F-CFF7093992C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8392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een 2">
    <p:spTree>
      <p:nvGrpSpPr>
        <p:cNvPr id="1" name=""/>
        <p:cNvGrpSpPr/>
        <p:nvPr/>
      </p:nvGrpSpPr>
      <p:grpSpPr>
        <a:xfrm>
          <a:off x="0" y="0"/>
          <a:ext cx="0" cy="0"/>
          <a:chOff x="0" y="0"/>
          <a:chExt cx="0" cy="0"/>
        </a:xfrm>
      </p:grpSpPr>
      <p:pic>
        <p:nvPicPr>
          <p:cNvPr id="2" name="Picture 1" descr="A green and white gradient&#10;&#10;AI-generated content may be incorrect.">
            <a:extLst>
              <a:ext uri="{FF2B5EF4-FFF2-40B4-BE49-F238E27FC236}">
                <a16:creationId xmlns:a16="http://schemas.microsoft.com/office/drawing/2014/main" id="{5ECFB301-182A-6246-07FA-5E7A7071C2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2DD0A8C1-EA28-D8FA-9103-5ABEC411DAC4}"/>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bg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617647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 Question / Images">
    <p:spTree>
      <p:nvGrpSpPr>
        <p:cNvPr id="1" name=""/>
        <p:cNvGrpSpPr/>
        <p:nvPr/>
      </p:nvGrpSpPr>
      <p:grpSpPr>
        <a:xfrm>
          <a:off x="0" y="0"/>
          <a:ext cx="0" cy="0"/>
          <a:chOff x="0" y="0"/>
          <a:chExt cx="0" cy="0"/>
        </a:xfrm>
      </p:grpSpPr>
      <p:pic>
        <p:nvPicPr>
          <p:cNvPr id="2" name="Picture 1" descr="A white background with dots&#10;&#10;AI-generated content may be incorrect.">
            <a:extLst>
              <a:ext uri="{FF2B5EF4-FFF2-40B4-BE49-F238E27FC236}">
                <a16:creationId xmlns:a16="http://schemas.microsoft.com/office/drawing/2014/main" id="{7BF71488-303D-DCC0-63A2-EFDAAF111AA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green and white gradient&#10;&#10;AI-generated content may be incorrect.">
            <a:extLst>
              <a:ext uri="{FF2B5EF4-FFF2-40B4-BE49-F238E27FC236}">
                <a16:creationId xmlns:a16="http://schemas.microsoft.com/office/drawing/2014/main" id="{44B97973-8BF8-369A-1653-90AB285493E2}"/>
              </a:ext>
            </a:extLst>
          </p:cNvPr>
          <p:cNvPicPr>
            <a:picLocks noChangeAspect="1"/>
          </p:cNvPicPr>
          <p:nvPr userDrawn="1"/>
        </p:nvPicPr>
        <p:blipFill>
          <a:blip r:embed="rId3"/>
          <a:srcRect t="20070" b="2224"/>
          <a:stretch>
            <a:fillRect/>
          </a:stretch>
        </p:blipFill>
        <p:spPr>
          <a:xfrm>
            <a:off x="0" y="1528877"/>
            <a:ext cx="12192000" cy="5329123"/>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spTree>
    <p:extLst>
      <p:ext uri="{BB962C8B-B14F-4D97-AF65-F5344CB8AC3E}">
        <p14:creationId xmlns:p14="http://schemas.microsoft.com/office/powerpoint/2010/main" val="3808951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 - Film">
    <p:spTree>
      <p:nvGrpSpPr>
        <p:cNvPr id="1" name=""/>
        <p:cNvGrpSpPr/>
        <p:nvPr/>
      </p:nvGrpSpPr>
      <p:grpSpPr>
        <a:xfrm>
          <a:off x="0" y="0"/>
          <a:ext cx="0" cy="0"/>
          <a:chOff x="0" y="0"/>
          <a:chExt cx="0" cy="0"/>
        </a:xfrm>
      </p:grpSpPr>
      <p:pic>
        <p:nvPicPr>
          <p:cNvPr id="4" name="Picture 3" descr="A green and white gradient&#10;&#10;AI-generated content may be incorrect.">
            <a:extLst>
              <a:ext uri="{FF2B5EF4-FFF2-40B4-BE49-F238E27FC236}">
                <a16:creationId xmlns:a16="http://schemas.microsoft.com/office/drawing/2014/main" id="{76683643-1BAD-97B6-C94E-6EA1B65BF6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descr="A green and white circle with a movie clapper&#10;&#10;Description automatically generated">
            <a:extLst>
              <a:ext uri="{FF2B5EF4-FFF2-40B4-BE49-F238E27FC236}">
                <a16:creationId xmlns:a16="http://schemas.microsoft.com/office/drawing/2014/main" id="{30BE6791-D1CD-3E91-F66B-0B42E2576040}"/>
              </a:ext>
            </a:extLst>
          </p:cNvPr>
          <p:cNvPicPr>
            <a:picLocks noChangeAspect="1"/>
          </p:cNvPicPr>
          <p:nvPr userDrawn="1"/>
        </p:nvPicPr>
        <p:blipFill>
          <a:blip r:embed="rId3"/>
          <a:stretch>
            <a:fillRect/>
          </a:stretch>
        </p:blipFill>
        <p:spPr>
          <a:xfrm>
            <a:off x="5303999" y="1317600"/>
            <a:ext cx="1580400" cy="1580400"/>
          </a:xfrm>
          <a:prstGeom prst="rect">
            <a:avLst/>
          </a:prstGeom>
        </p:spPr>
      </p:pic>
      <p:sp>
        <p:nvSpPr>
          <p:cNvPr id="2" name="Title 1">
            <a:extLst>
              <a:ext uri="{FF2B5EF4-FFF2-40B4-BE49-F238E27FC236}">
                <a16:creationId xmlns:a16="http://schemas.microsoft.com/office/drawing/2014/main" id="{7BA41204-AEFA-5CCE-CB5D-7D6F0B6E9D68}"/>
              </a:ext>
            </a:extLst>
          </p:cNvPr>
          <p:cNvSpPr>
            <a:spLocks noGrp="1"/>
          </p:cNvSpPr>
          <p:nvPr>
            <p:ph type="title" hasCustomPrompt="1"/>
          </p:nvPr>
        </p:nvSpPr>
        <p:spPr>
          <a:xfrm>
            <a:off x="1545335" y="3830701"/>
            <a:ext cx="9101328" cy="1069975"/>
          </a:xfrm>
        </p:spPr>
        <p:txBody>
          <a:bodyPr>
            <a:noAutofit/>
          </a:bodyPr>
          <a:lstStyle>
            <a:lvl1pPr algn="ctr">
              <a:defRPr sz="6000">
                <a:solidFill>
                  <a:schemeClr val="bg1"/>
                </a:solidFill>
              </a:defRPr>
            </a:lvl1pPr>
          </a:lstStyle>
          <a:p>
            <a:r>
              <a:rPr lang="en-GB"/>
              <a:t>Bible Title</a:t>
            </a:r>
            <a:endParaRPr lang="en-US"/>
          </a:p>
        </p:txBody>
      </p:sp>
      <p:sp>
        <p:nvSpPr>
          <p:cNvPr id="3" name="TextBox 2">
            <a:extLst>
              <a:ext uri="{FF2B5EF4-FFF2-40B4-BE49-F238E27FC236}">
                <a16:creationId xmlns:a16="http://schemas.microsoft.com/office/drawing/2014/main" id="{507F1657-EB78-A9BC-3EFB-37C080FF89EA}"/>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C4D6CB"/>
                </a:solidFill>
                <a:latin typeface="Outfit" pitchFamily="2" charset="0"/>
              </a:rPr>
              <a:t>Film</a:t>
            </a:r>
          </a:p>
        </p:txBody>
      </p:sp>
    </p:spTree>
    <p:extLst>
      <p:ext uri="{BB962C8B-B14F-4D97-AF65-F5344CB8AC3E}">
        <p14:creationId xmlns:p14="http://schemas.microsoft.com/office/powerpoint/2010/main" val="4189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 Bible verse">
    <p:spTree>
      <p:nvGrpSpPr>
        <p:cNvPr id="1" name=""/>
        <p:cNvGrpSpPr/>
        <p:nvPr/>
      </p:nvGrpSpPr>
      <p:grpSpPr>
        <a:xfrm>
          <a:off x="0" y="0"/>
          <a:ext cx="0" cy="0"/>
          <a:chOff x="0" y="0"/>
          <a:chExt cx="0" cy="0"/>
        </a:xfrm>
      </p:grpSpPr>
      <p:pic>
        <p:nvPicPr>
          <p:cNvPr id="4" name="Picture 3" descr="A white background with dots&#10;&#10;AI-generated content may be incorrect.">
            <a:extLst>
              <a:ext uri="{FF2B5EF4-FFF2-40B4-BE49-F238E27FC236}">
                <a16:creationId xmlns:a16="http://schemas.microsoft.com/office/drawing/2014/main" id="{FC66A789-1394-305D-2C16-16FC0956560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white cross on a green circle&#10;&#10;AI-generated content may be incorrect.">
            <a:extLst>
              <a:ext uri="{FF2B5EF4-FFF2-40B4-BE49-F238E27FC236}">
                <a16:creationId xmlns:a16="http://schemas.microsoft.com/office/drawing/2014/main" id="{B75C2050-F3AE-37DF-2ED6-5B20404916F4}"/>
              </a:ext>
            </a:extLst>
          </p:cNvPr>
          <p:cNvPicPr>
            <a:picLocks noChangeAspect="1"/>
          </p:cNvPicPr>
          <p:nvPr userDrawn="1"/>
        </p:nvPicPr>
        <p:blipFill>
          <a:blip r:embed="rId3"/>
          <a:stretch>
            <a:fillRect/>
          </a:stretch>
        </p:blipFill>
        <p:spPr>
          <a:xfrm>
            <a:off x="513854" y="637218"/>
            <a:ext cx="1584000" cy="1584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93BAA6"/>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549E80"/>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3763373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 Activity">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BC884A3F-805A-AE7F-A56D-69255567C1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5" name="Picture 14" descr="A blue puzzle piece on a white circle&#10;&#10;Description automatically generated">
            <a:extLst>
              <a:ext uri="{FF2B5EF4-FFF2-40B4-BE49-F238E27FC236}">
                <a16:creationId xmlns:a16="http://schemas.microsoft.com/office/drawing/2014/main" id="{4AB98605-E9E3-D35A-3972-D8172EAC6F0C}"/>
              </a:ext>
            </a:extLst>
          </p:cNvPr>
          <p:cNvPicPr>
            <a:picLocks noChangeAspect="1"/>
          </p:cNvPicPr>
          <p:nvPr userDrawn="1"/>
        </p:nvPicPr>
        <p:blipFill>
          <a:blip r:embed="rId3"/>
          <a:stretch>
            <a:fillRect/>
          </a:stretch>
        </p:blipFill>
        <p:spPr>
          <a:xfrm>
            <a:off x="5303999" y="1317600"/>
            <a:ext cx="1584000" cy="1584000"/>
          </a:xfrm>
          <a:prstGeom prst="rect">
            <a:avLst/>
          </a:prstGeom>
        </p:spPr>
      </p:pic>
      <p:sp>
        <p:nvSpPr>
          <p:cNvPr id="2" name="Title 1">
            <a:extLst>
              <a:ext uri="{FF2B5EF4-FFF2-40B4-BE49-F238E27FC236}">
                <a16:creationId xmlns:a16="http://schemas.microsoft.com/office/drawing/2014/main" id="{1427CF39-7CCF-DE87-5A60-A67E4F14D714}"/>
              </a:ext>
            </a:extLst>
          </p:cNvPr>
          <p:cNvSpPr>
            <a:spLocks noGrp="1"/>
          </p:cNvSpPr>
          <p:nvPr>
            <p:ph type="title" hasCustomPrompt="1"/>
          </p:nvPr>
        </p:nvSpPr>
        <p:spPr>
          <a:xfrm>
            <a:off x="1545335" y="3931285"/>
            <a:ext cx="9101328" cy="1325563"/>
          </a:xfrm>
        </p:spPr>
        <p:txBody>
          <a:bodyPr>
            <a:noAutofit/>
          </a:bodyPr>
          <a:lstStyle>
            <a:lvl1pPr algn="ctr">
              <a:defRPr sz="6000">
                <a:solidFill>
                  <a:schemeClr val="bg1"/>
                </a:solidFill>
              </a:defRPr>
            </a:lvl1pPr>
          </a:lstStyle>
          <a:p>
            <a:r>
              <a:rPr lang="en-GB"/>
              <a:t>Activity name</a:t>
            </a:r>
            <a:endParaRPr lang="en-US"/>
          </a:p>
        </p:txBody>
      </p:sp>
      <p:sp>
        <p:nvSpPr>
          <p:cNvPr id="7" name="TextBox 6">
            <a:extLst>
              <a:ext uri="{FF2B5EF4-FFF2-40B4-BE49-F238E27FC236}">
                <a16:creationId xmlns:a16="http://schemas.microsoft.com/office/drawing/2014/main" id="{D0D626F5-9BE1-7C6E-DB18-98004EE2B946}"/>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ACBACE"/>
                </a:solidFill>
                <a:latin typeface="Outfit" pitchFamily="2" charset="0"/>
              </a:rPr>
              <a:t>Activity</a:t>
            </a:r>
          </a:p>
        </p:txBody>
      </p:sp>
    </p:spTree>
    <p:extLst>
      <p:ext uri="{BB962C8B-B14F-4D97-AF65-F5344CB8AC3E}">
        <p14:creationId xmlns:p14="http://schemas.microsoft.com/office/powerpoint/2010/main" val="2603651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pic>
        <p:nvPicPr>
          <p:cNvPr id="2" name="Picture 1" descr="A white surface with dots&#10;&#10;AI-generated content may be incorrect.">
            <a:extLst>
              <a:ext uri="{FF2B5EF4-FFF2-40B4-BE49-F238E27FC236}">
                <a16:creationId xmlns:a16="http://schemas.microsoft.com/office/drawing/2014/main" id="{C453C00B-230D-57F1-DA9B-1E1D35B65C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3">
            <a:extLst>
              <a:ext uri="{FF2B5EF4-FFF2-40B4-BE49-F238E27FC236}">
                <a16:creationId xmlns:a16="http://schemas.microsoft.com/office/drawing/2014/main" id="{BE29E997-025E-1FA3-7FBA-77CF28CED507}"/>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tx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1648931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6EB04C53-C2BE-09C0-4138-ECD2340E10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8960019-7060-C3FC-FEF9-A78C503A668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143810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 Question / Images">
    <p:spTree>
      <p:nvGrpSpPr>
        <p:cNvPr id="1" name=""/>
        <p:cNvGrpSpPr/>
        <p:nvPr/>
      </p:nvGrpSpPr>
      <p:grpSpPr>
        <a:xfrm>
          <a:off x="0" y="0"/>
          <a:ext cx="0" cy="0"/>
          <a:chOff x="0" y="0"/>
          <a:chExt cx="0" cy="0"/>
        </a:xfrm>
      </p:grpSpPr>
      <p:pic>
        <p:nvPicPr>
          <p:cNvPr id="4" name="Picture 3" descr="A pink background with a white background&#10;&#10;AI-generated content may be incorrect.">
            <a:extLst>
              <a:ext uri="{FF2B5EF4-FFF2-40B4-BE49-F238E27FC236}">
                <a16:creationId xmlns:a16="http://schemas.microsoft.com/office/drawing/2014/main" id="{7FF323B8-6D88-19EF-2EB7-0C01190B67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pic>
        <p:nvPicPr>
          <p:cNvPr id="7" name="Picture 6" descr="A red and white gradient&#10;&#10;AI-generated content may be incorrect.">
            <a:extLst>
              <a:ext uri="{FF2B5EF4-FFF2-40B4-BE49-F238E27FC236}">
                <a16:creationId xmlns:a16="http://schemas.microsoft.com/office/drawing/2014/main" id="{8A7C9259-A58C-F981-EB75-781B9D5FD792}"/>
              </a:ext>
            </a:extLst>
          </p:cNvPr>
          <p:cNvPicPr>
            <a:picLocks noChangeAspect="1"/>
          </p:cNvPicPr>
          <p:nvPr userDrawn="1"/>
        </p:nvPicPr>
        <p:blipFill>
          <a:blip r:embed="rId3"/>
          <a:srcRect t="22294"/>
          <a:stretch>
            <a:fillRect/>
          </a:stretch>
        </p:blipFill>
        <p:spPr>
          <a:xfrm>
            <a:off x="0" y="1528876"/>
            <a:ext cx="12192000" cy="5329123"/>
          </a:xfrm>
          <a:prstGeom prst="rect">
            <a:avLst/>
          </a:prstGeom>
        </p:spPr>
      </p:pic>
    </p:spTree>
    <p:extLst>
      <p:ext uri="{BB962C8B-B14F-4D97-AF65-F5344CB8AC3E}">
        <p14:creationId xmlns:p14="http://schemas.microsoft.com/office/powerpoint/2010/main" val="1152061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2" name="Picture 1" descr="A young child in green shirt&#10;&#10;AI-generated content may be incorrect.">
            <a:extLst>
              <a:ext uri="{FF2B5EF4-FFF2-40B4-BE49-F238E27FC236}">
                <a16:creationId xmlns:a16="http://schemas.microsoft.com/office/drawing/2014/main" id="{0687D1A5-ABE8-F079-73A1-33ACF874E3A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661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1">
    <p:spTree>
      <p:nvGrpSpPr>
        <p:cNvPr id="1" name=""/>
        <p:cNvGrpSpPr/>
        <p:nvPr/>
      </p:nvGrpSpPr>
      <p:grpSpPr>
        <a:xfrm>
          <a:off x="0" y="0"/>
          <a:ext cx="0" cy="0"/>
          <a:chOff x="0" y="0"/>
          <a:chExt cx="0" cy="0"/>
        </a:xfrm>
      </p:grpSpPr>
      <p:pic>
        <p:nvPicPr>
          <p:cNvPr id="7" name="Picture 6" descr="A red and white gradient&#10;&#10;AI-generated content may be incorrect.">
            <a:extLst>
              <a:ext uri="{FF2B5EF4-FFF2-40B4-BE49-F238E27FC236}">
                <a16:creationId xmlns:a16="http://schemas.microsoft.com/office/drawing/2014/main" id="{273F9BA6-7F69-965F-82D2-826FD80C3C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37F01E5-D53B-0574-0C32-B9AC2960AEF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587305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998503" y="825154"/>
            <a:ext cx="9934539" cy="4939541"/>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Tree>
    <p:extLst>
      <p:ext uri="{BB962C8B-B14F-4D97-AF65-F5344CB8AC3E}">
        <p14:creationId xmlns:p14="http://schemas.microsoft.com/office/powerpoint/2010/main" val="1819742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 Bible verse">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AA2060B4-B30A-1343-14AA-7748091CC605}"/>
              </a:ext>
            </a:extLst>
          </p:cNvPr>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C67673"/>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A72327"/>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pic>
        <p:nvPicPr>
          <p:cNvPr id="2" name="Picture 1" descr="A white cross on a red circle&#10;&#10;AI-generated content may be incorrect.">
            <a:extLst>
              <a:ext uri="{FF2B5EF4-FFF2-40B4-BE49-F238E27FC236}">
                <a16:creationId xmlns:a16="http://schemas.microsoft.com/office/drawing/2014/main" id="{67A4B8E4-3202-439F-B943-DECB7F0E062E}"/>
              </a:ext>
            </a:extLst>
          </p:cNvPr>
          <p:cNvPicPr>
            <a:picLocks noChangeAspect="1"/>
          </p:cNvPicPr>
          <p:nvPr userDrawn="1"/>
        </p:nvPicPr>
        <p:blipFill>
          <a:blip r:embed="rId3"/>
          <a:stretch>
            <a:fillRect/>
          </a:stretch>
        </p:blipFill>
        <p:spPr>
          <a:xfrm>
            <a:off x="420725" y="834168"/>
            <a:ext cx="1582079" cy="1582079"/>
          </a:xfrm>
          <a:prstGeom prst="rect">
            <a:avLst/>
          </a:prstGeom>
        </p:spPr>
      </p:pic>
    </p:spTree>
    <p:extLst>
      <p:ext uri="{BB962C8B-B14F-4D97-AF65-F5344CB8AC3E}">
        <p14:creationId xmlns:p14="http://schemas.microsoft.com/office/powerpoint/2010/main" val="709191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pic>
        <p:nvPicPr>
          <p:cNvPr id="4" name="Picture 3" descr="A white cloud in a red circle&#10;&#10;AI-generated content may be incorrect.">
            <a:extLst>
              <a:ext uri="{FF2B5EF4-FFF2-40B4-BE49-F238E27FC236}">
                <a16:creationId xmlns:a16="http://schemas.microsoft.com/office/drawing/2014/main" id="{A613DC6D-ACD8-E575-6647-1E361651E61A}"/>
              </a:ext>
            </a:extLst>
          </p:cNvPr>
          <p:cNvPicPr>
            <a:picLocks noChangeAspect="1"/>
          </p:cNvPicPr>
          <p:nvPr userDrawn="1"/>
        </p:nvPicPr>
        <p:blipFill>
          <a:blip r:embed="rId3"/>
          <a:stretch>
            <a:fillRect/>
          </a:stretch>
        </p:blipFill>
        <p:spPr>
          <a:xfrm>
            <a:off x="596731" y="572115"/>
            <a:ext cx="1543762" cy="1543762"/>
          </a:xfrm>
          <a:prstGeom prst="rect">
            <a:avLst/>
          </a:prstGeom>
        </p:spPr>
      </p:pic>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Reflection</a:t>
            </a:r>
            <a:endParaRPr lang="en-GB" noProof="0" dirty="0">
              <a:solidFill>
                <a:schemeClr val="tx1"/>
              </a:solidFill>
            </a:endParaRPr>
          </a:p>
        </p:txBody>
      </p:sp>
    </p:spTree>
    <p:extLst>
      <p:ext uri="{BB962C8B-B14F-4D97-AF65-F5344CB8AC3E}">
        <p14:creationId xmlns:p14="http://schemas.microsoft.com/office/powerpoint/2010/main" val="4173274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ng">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4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Song</a:t>
            </a:r>
            <a:endParaRPr lang="en-GB" noProof="0" dirty="0">
              <a:solidFill>
                <a:schemeClr val="tx1"/>
              </a:solidFill>
            </a:endParaRPr>
          </a:p>
        </p:txBody>
      </p:sp>
      <p:pic>
        <p:nvPicPr>
          <p:cNvPr id="7" name="Picture 6" descr="A white musical note on a red circle&#10;&#10;AI-generated content may be incorrect.">
            <a:extLst>
              <a:ext uri="{FF2B5EF4-FFF2-40B4-BE49-F238E27FC236}">
                <a16:creationId xmlns:a16="http://schemas.microsoft.com/office/drawing/2014/main" id="{67E5D4F6-9B19-F341-EEDE-D85483795EF8}"/>
              </a:ext>
            </a:extLst>
          </p:cNvPr>
          <p:cNvPicPr>
            <a:picLocks noChangeAspect="1"/>
          </p:cNvPicPr>
          <p:nvPr userDrawn="1"/>
        </p:nvPicPr>
        <p:blipFill>
          <a:blip r:embed="rId3"/>
          <a:stretch>
            <a:fillRect/>
          </a:stretch>
        </p:blipFill>
        <p:spPr>
          <a:xfrm>
            <a:off x="596732" y="572116"/>
            <a:ext cx="1543762" cy="1543762"/>
          </a:xfrm>
          <a:prstGeom prst="rect">
            <a:avLst/>
          </a:prstGeom>
        </p:spPr>
      </p:pic>
    </p:spTree>
    <p:extLst>
      <p:ext uri="{BB962C8B-B14F-4D97-AF65-F5344CB8AC3E}">
        <p14:creationId xmlns:p14="http://schemas.microsoft.com/office/powerpoint/2010/main" val="3973101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ayer">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911627" y="1848884"/>
            <a:ext cx="7095996" cy="4099669"/>
          </a:xfrm>
        </p:spPr>
        <p:txBody>
          <a:bodyPr>
            <a:noAutofit/>
          </a:bodyPr>
          <a:lstStyle>
            <a:lvl1pPr marL="0" indent="0">
              <a:lnSpc>
                <a:spcPct val="100000"/>
              </a:lnSpc>
              <a:spcBef>
                <a:spcPts val="0"/>
              </a:spcBef>
              <a:spcAft>
                <a:spcPts val="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2" name="Title 2">
            <a:extLst>
              <a:ext uri="{FF2B5EF4-FFF2-40B4-BE49-F238E27FC236}">
                <a16:creationId xmlns:a16="http://schemas.microsoft.com/office/drawing/2014/main" id="{E6912293-1D7A-63F6-BD35-F549ECBC6F0B}"/>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dirty="0">
                <a:solidFill>
                  <a:schemeClr val="tx1"/>
                </a:solidFill>
                <a:latin typeface="Outfit"/>
              </a:rPr>
              <a:t>Prayer</a:t>
            </a:r>
            <a:endParaRPr lang="en-GB" noProof="0" dirty="0">
              <a:solidFill>
                <a:schemeClr val="tx1"/>
              </a:solidFill>
            </a:endParaRPr>
          </a:p>
        </p:txBody>
      </p:sp>
      <p:pic>
        <p:nvPicPr>
          <p:cNvPr id="7" name="Picture 6" descr="A red circle with white hands in prayer&#10;&#10;Description automatically generated">
            <a:extLst>
              <a:ext uri="{FF2B5EF4-FFF2-40B4-BE49-F238E27FC236}">
                <a16:creationId xmlns:a16="http://schemas.microsoft.com/office/drawing/2014/main" id="{5A235604-4311-3E86-C3E8-2F67A266ADA5}"/>
              </a:ext>
            </a:extLst>
          </p:cNvPr>
          <p:cNvPicPr>
            <a:picLocks noChangeAspect="1"/>
          </p:cNvPicPr>
          <p:nvPr userDrawn="1"/>
        </p:nvPicPr>
        <p:blipFill>
          <a:blip r:embed="rId3"/>
          <a:stretch>
            <a:fillRect/>
          </a:stretch>
        </p:blipFill>
        <p:spPr>
          <a:xfrm>
            <a:off x="576298" y="551996"/>
            <a:ext cx="1584000" cy="1584000"/>
          </a:xfrm>
          <a:prstGeom prst="rect">
            <a:avLst/>
          </a:prstGeom>
        </p:spPr>
      </p:pic>
      <p:cxnSp>
        <p:nvCxnSpPr>
          <p:cNvPr id="8" name="Straight Connector 7">
            <a:extLst>
              <a:ext uri="{FF2B5EF4-FFF2-40B4-BE49-F238E27FC236}">
                <a16:creationId xmlns:a16="http://schemas.microsoft.com/office/drawing/2014/main" id="{A5C8A38F-8638-9917-1FBF-B8314F284EB5}"/>
              </a:ext>
            </a:extLst>
          </p:cNvPr>
          <p:cNvCxnSpPr>
            <a:cxnSpLocks/>
          </p:cNvCxnSpPr>
          <p:nvPr userDrawn="1"/>
        </p:nvCxnSpPr>
        <p:spPr>
          <a:xfrm>
            <a:off x="2467299" y="1843430"/>
            <a:ext cx="0" cy="4041176"/>
          </a:xfrm>
          <a:prstGeom prst="line">
            <a:avLst/>
          </a:prstGeom>
          <a:ln w="57150">
            <a:solidFill>
              <a:srgbClr val="A72327"/>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37359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7" name="Picture 6" descr="A close-up of a person's face&#10;&#10;Description automatically generated">
            <a:extLst>
              <a:ext uri="{FF2B5EF4-FFF2-40B4-BE49-F238E27FC236}">
                <a16:creationId xmlns:a16="http://schemas.microsoft.com/office/drawing/2014/main" id="{38F0B02C-BA2D-5946-A285-B1C06FE1BA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14BC875-840B-14DC-0E65-6F174EAC3A30}"/>
              </a:ext>
            </a:extLst>
          </p:cNvPr>
          <p:cNvSpPr txBox="1"/>
          <p:nvPr userDrawn="1"/>
        </p:nvSpPr>
        <p:spPr>
          <a:xfrm>
            <a:off x="3790727" y="3869674"/>
            <a:ext cx="4610547" cy="707886"/>
          </a:xfrm>
          <a:prstGeom prst="rect">
            <a:avLst/>
          </a:prstGeom>
          <a:noFill/>
        </p:spPr>
        <p:txBody>
          <a:bodyPr wrap="square" rtlCol="0">
            <a:spAutoFit/>
          </a:bodyPr>
          <a:lstStyle/>
          <a:p>
            <a:pPr algn="ctr"/>
            <a:r>
              <a:rPr lang="en-US" sz="4000" b="1" i="0">
                <a:latin typeface="Outfit ExtraBold" pitchFamily="2" charset="0"/>
              </a:rPr>
              <a:t>Stay connected</a:t>
            </a:r>
          </a:p>
        </p:txBody>
      </p:sp>
      <p:pic>
        <p:nvPicPr>
          <p:cNvPr id="3" name="Picture 2">
            <a:extLst>
              <a:ext uri="{FF2B5EF4-FFF2-40B4-BE49-F238E27FC236}">
                <a16:creationId xmlns:a16="http://schemas.microsoft.com/office/drawing/2014/main" id="{FCD3ACBA-F735-763B-FAC3-56BECC7690D3}"/>
              </a:ext>
            </a:extLst>
          </p:cNvPr>
          <p:cNvPicPr>
            <a:picLocks noChangeAspect="1"/>
          </p:cNvPicPr>
          <p:nvPr userDrawn="1"/>
        </p:nvPicPr>
        <p:blipFill rotWithShape="1">
          <a:blip r:embed="rId3"/>
          <a:srcRect r="13194"/>
          <a:stretch/>
        </p:blipFill>
        <p:spPr>
          <a:xfrm>
            <a:off x="3181588" y="4701583"/>
            <a:ext cx="5828825" cy="436460"/>
          </a:xfrm>
          <a:prstGeom prst="rect">
            <a:avLst/>
          </a:prstGeom>
        </p:spPr>
      </p:pic>
      <p:pic>
        <p:nvPicPr>
          <p:cNvPr id="4" name="Picture 3">
            <a:extLst>
              <a:ext uri="{FF2B5EF4-FFF2-40B4-BE49-F238E27FC236}">
                <a16:creationId xmlns:a16="http://schemas.microsoft.com/office/drawing/2014/main" id="{EC12835C-0629-1A2C-B800-4724C481CB1F}"/>
              </a:ext>
            </a:extLst>
          </p:cNvPr>
          <p:cNvPicPr>
            <a:picLocks noChangeAspect="1"/>
          </p:cNvPicPr>
          <p:nvPr userDrawn="1"/>
        </p:nvPicPr>
        <p:blipFill>
          <a:blip r:embed="rId4"/>
          <a:stretch>
            <a:fillRect/>
          </a:stretch>
        </p:blipFill>
        <p:spPr>
          <a:xfrm>
            <a:off x="1887276" y="5333404"/>
            <a:ext cx="8417448" cy="436460"/>
          </a:xfrm>
          <a:prstGeom prst="rect">
            <a:avLst/>
          </a:prstGeom>
        </p:spPr>
      </p:pic>
    </p:spTree>
    <p:extLst>
      <p:ext uri="{BB962C8B-B14F-4D97-AF65-F5344CB8AC3E}">
        <p14:creationId xmlns:p14="http://schemas.microsoft.com/office/powerpoint/2010/main" val="218032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ssion 1">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1</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1384995"/>
          </a:xfrm>
          <a:prstGeom prst="rect">
            <a:avLst/>
          </a:prstGeom>
          <a:noFill/>
        </p:spPr>
        <p:txBody>
          <a:bodyPr wrap="square" rtlCol="0">
            <a:spAutoFit/>
          </a:bodyPr>
          <a:lstStyle/>
          <a:p>
            <a:r>
              <a:rPr lang="en-GB" sz="8400" b="1">
                <a:effectLst/>
                <a:latin typeface="Outfit" pitchFamily="2" charset="0"/>
              </a:rPr>
              <a:t>Introduction</a:t>
            </a:r>
            <a:endParaRPr lang="en-GB" sz="8400">
              <a:effectLst/>
              <a:latin typeface="Outfit" pitchFamily="2" charset="0"/>
            </a:endParaRPr>
          </a:p>
        </p:txBody>
      </p:sp>
    </p:spTree>
    <p:extLst>
      <p:ext uri="{BB962C8B-B14F-4D97-AF65-F5344CB8AC3E}">
        <p14:creationId xmlns:p14="http://schemas.microsoft.com/office/powerpoint/2010/main" val="147679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2</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Crossing Divides</a:t>
            </a:r>
            <a:endParaRPr lang="en-GB" sz="8400">
              <a:effectLst/>
              <a:latin typeface="Outfit" pitchFamily="2" charset="0"/>
            </a:endParaRPr>
          </a:p>
        </p:txBody>
      </p:sp>
    </p:spTree>
    <p:extLst>
      <p:ext uri="{BB962C8B-B14F-4D97-AF65-F5344CB8AC3E}">
        <p14:creationId xmlns:p14="http://schemas.microsoft.com/office/powerpoint/2010/main" val="163876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ss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00628C"/>
                </a:solidFill>
                <a:latin typeface="Outfit" pitchFamily="2" charset="0"/>
              </a:rPr>
              <a:t>Session 3</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Navigating </a:t>
            </a:r>
          </a:p>
          <a:p>
            <a:r>
              <a:rPr lang="en-GB" sz="8400" b="1">
                <a:effectLst/>
                <a:latin typeface="Outfit" pitchFamily="2" charset="0"/>
              </a:rPr>
              <a:t>Disagreement</a:t>
            </a:r>
            <a:endParaRPr lang="en-GB" sz="8400">
              <a:effectLst/>
              <a:latin typeface="Outfit" pitchFamily="2" charset="0"/>
            </a:endParaRPr>
          </a:p>
        </p:txBody>
      </p:sp>
    </p:spTree>
    <p:extLst>
      <p:ext uri="{BB962C8B-B14F-4D97-AF65-F5344CB8AC3E}">
        <p14:creationId xmlns:p14="http://schemas.microsoft.com/office/powerpoint/2010/main" val="424321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ssion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ED6921"/>
                </a:solidFill>
                <a:latin typeface="Outfit" pitchFamily="2" charset="0"/>
              </a:rPr>
              <a:t>Session 4</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Pursuing Justice</a:t>
            </a:r>
            <a:endParaRPr lang="en-GB" sz="8400">
              <a:effectLst/>
              <a:latin typeface="Outfit" pitchFamily="2" charset="0"/>
            </a:endParaRPr>
          </a:p>
        </p:txBody>
      </p:sp>
    </p:spTree>
    <p:extLst>
      <p:ext uri="{BB962C8B-B14F-4D97-AF65-F5344CB8AC3E}">
        <p14:creationId xmlns:p14="http://schemas.microsoft.com/office/powerpoint/2010/main" val="344554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ssion 5">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5</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Practising </a:t>
            </a:r>
            <a:br>
              <a:rPr lang="en-GB" sz="8400" b="1">
                <a:effectLst/>
                <a:latin typeface="Outfit" pitchFamily="2" charset="0"/>
              </a:rPr>
            </a:br>
            <a:r>
              <a:rPr lang="en-GB" sz="8400" b="1">
                <a:effectLst/>
                <a:latin typeface="Outfit" pitchFamily="2" charset="0"/>
              </a:rPr>
              <a:t>Forgiveness</a:t>
            </a:r>
            <a:endParaRPr lang="en-GB" sz="8400">
              <a:effectLst/>
              <a:latin typeface="Outfit" pitchFamily="2" charset="0"/>
            </a:endParaRPr>
          </a:p>
        </p:txBody>
      </p:sp>
    </p:spTree>
    <p:extLst>
      <p:ext uri="{BB962C8B-B14F-4D97-AF65-F5344CB8AC3E}">
        <p14:creationId xmlns:p14="http://schemas.microsoft.com/office/powerpoint/2010/main" val="33378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ssion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6</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Belonging </a:t>
            </a:r>
          </a:p>
          <a:p>
            <a:r>
              <a:rPr lang="en-GB" sz="8400" b="1">
                <a:effectLst/>
                <a:latin typeface="Outfit" pitchFamily="2" charset="0"/>
              </a:rPr>
              <a:t>Together</a:t>
            </a:r>
            <a:endParaRPr lang="en-GB" sz="8400">
              <a:effectLst/>
              <a:latin typeface="Outfit" pitchFamily="2" charset="0"/>
            </a:endParaRPr>
          </a:p>
        </p:txBody>
      </p:sp>
    </p:spTree>
    <p:extLst>
      <p:ext uri="{BB962C8B-B14F-4D97-AF65-F5344CB8AC3E}">
        <p14:creationId xmlns:p14="http://schemas.microsoft.com/office/powerpoint/2010/main" val="88235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ondering Question">
    <p:spTree>
      <p:nvGrpSpPr>
        <p:cNvPr id="1" name=""/>
        <p:cNvGrpSpPr/>
        <p:nvPr/>
      </p:nvGrpSpPr>
      <p:grpSpPr>
        <a:xfrm>
          <a:off x="0" y="0"/>
          <a:ext cx="0" cy="0"/>
          <a:chOff x="0" y="0"/>
          <a:chExt cx="0" cy="0"/>
        </a:xfrm>
      </p:grpSpPr>
      <p:pic>
        <p:nvPicPr>
          <p:cNvPr id="4" name="Picture 3" descr="A white circle with blue background&#10;&#10;AI-generated content may be incorrect.">
            <a:extLst>
              <a:ext uri="{FF2B5EF4-FFF2-40B4-BE49-F238E27FC236}">
                <a16:creationId xmlns:a16="http://schemas.microsoft.com/office/drawing/2014/main" id="{7A5F1D21-66B4-925D-017E-CDCCCB6028E8}"/>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667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74E2F5-AD2E-1904-3CAC-4DCA29AA4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F0E93D-1056-3AD4-3DCD-CBCFFCB1F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2309A-EAAD-B34B-9E6D-F319DAE4A144}" type="datetimeFigureOut">
              <a:rPr lang="en-US" smtClean="0"/>
              <a:t>7/17/25</a:t>
            </a:fld>
            <a:endParaRPr lang="en-US"/>
          </a:p>
        </p:txBody>
      </p:sp>
      <p:sp>
        <p:nvSpPr>
          <p:cNvPr id="5" name="Footer Placeholder 4">
            <a:extLst>
              <a:ext uri="{FF2B5EF4-FFF2-40B4-BE49-F238E27FC236}">
                <a16:creationId xmlns:a16="http://schemas.microsoft.com/office/drawing/2014/main" id="{F1256C75-C316-BF53-8626-FBDEBD293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C6371-8F48-D3AB-034B-4EE66DECE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FC25F-6363-8D4D-B120-9FB1B8158E8E}" type="slidenum">
              <a:rPr lang="en-US" smtClean="0"/>
              <a:t>‹#›</a:t>
            </a:fld>
            <a:endParaRPr lang="en-US"/>
          </a:p>
        </p:txBody>
      </p:sp>
      <p:sp>
        <p:nvSpPr>
          <p:cNvPr id="8" name="Title Placeholder 7">
            <a:extLst>
              <a:ext uri="{FF2B5EF4-FFF2-40B4-BE49-F238E27FC236}">
                <a16:creationId xmlns:a16="http://schemas.microsoft.com/office/drawing/2014/main" id="{986C7B8C-C567-BA49-1C82-1E18A712C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0333034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49" r:id="rId3"/>
    <p:sldLayoutId id="2147483670" r:id="rId4"/>
    <p:sldLayoutId id="2147483671" r:id="rId5"/>
    <p:sldLayoutId id="2147483673" r:id="rId6"/>
    <p:sldLayoutId id="2147483672" r:id="rId7"/>
    <p:sldLayoutId id="2147483674" r:id="rId8"/>
    <p:sldLayoutId id="2147483678" r:id="rId9"/>
    <p:sldLayoutId id="2147483684" r:id="rId10"/>
    <p:sldLayoutId id="2147483677" r:id="rId11"/>
    <p:sldLayoutId id="2147483680" r:id="rId12"/>
    <p:sldLayoutId id="2147483679" r:id="rId13"/>
    <p:sldLayoutId id="2147483657" r:id="rId14"/>
    <p:sldLayoutId id="2147483655" r:id="rId15"/>
    <p:sldLayoutId id="2147483653" r:id="rId16"/>
    <p:sldLayoutId id="2147483660" r:id="rId17"/>
    <p:sldLayoutId id="2147483654" r:id="rId18"/>
    <p:sldLayoutId id="2147483681" r:id="rId19"/>
    <p:sldLayoutId id="2147483664" r:id="rId20"/>
    <p:sldLayoutId id="2147483685" r:id="rId21"/>
    <p:sldLayoutId id="2147483686" r:id="rId22"/>
    <p:sldLayoutId id="2147483667" r:id="rId23"/>
    <p:sldLayoutId id="2147483683" r:id="rId24"/>
    <p:sldLayoutId id="2147483682" r:id="rId25"/>
    <p:sldLayoutId id="2147483668" r:id="rId26"/>
  </p:sldLayoutIdLst>
  <p:txStyles>
    <p:title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s://www.youtube.com/watch?v=In0LutQY9tw" TargetMode="Externa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hild playing on a playground&#10;&#10;AI-generated content may be incorrect.">
            <a:extLst>
              <a:ext uri="{FF2B5EF4-FFF2-40B4-BE49-F238E27FC236}">
                <a16:creationId xmlns:a16="http://schemas.microsoft.com/office/drawing/2014/main" id="{DEF85D72-9408-FFB5-D530-11F75976706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34233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F233E-DCF4-0E72-1183-AB0B87E8D6D5}"/>
              </a:ext>
            </a:extLst>
          </p:cNvPr>
          <p:cNvSpPr>
            <a:spLocks noGrp="1"/>
          </p:cNvSpPr>
          <p:nvPr>
            <p:ph type="title"/>
          </p:nvPr>
        </p:nvSpPr>
        <p:spPr>
          <a:xfrm>
            <a:off x="2668666" y="3029426"/>
            <a:ext cx="6854668" cy="799148"/>
          </a:xfrm>
        </p:spPr>
        <p:txBody>
          <a:bodyPr/>
          <a:lstStyle/>
          <a:p>
            <a:r>
              <a:rPr lang="en-US" dirty="0"/>
              <a:t>Hope Against Fear</a:t>
            </a:r>
          </a:p>
        </p:txBody>
      </p:sp>
    </p:spTree>
    <p:extLst>
      <p:ext uri="{BB962C8B-B14F-4D97-AF65-F5344CB8AC3E}">
        <p14:creationId xmlns:p14="http://schemas.microsoft.com/office/powerpoint/2010/main" val="1086810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9EE9BE42-7187-772A-CA7E-555B7CB83B54}"/>
              </a:ext>
            </a:extLst>
          </p:cNvPr>
          <p:cNvPicPr>
            <a:picLocks noChangeAspect="1"/>
          </p:cNvPicPr>
          <p:nvPr/>
        </p:nvPicPr>
        <p:blipFill>
          <a:blip r:embed="rId3"/>
          <a:srcRect l="10456" t="2464" r="6892" b="2172"/>
          <a:stretch/>
        </p:blipFill>
        <p:spPr>
          <a:xfrm>
            <a:off x="7448472" y="1946899"/>
            <a:ext cx="4137103" cy="3166947"/>
          </a:xfrm>
          <a:prstGeom prst="roundRect">
            <a:avLst>
              <a:gd name="adj" fmla="val 7375"/>
            </a:avLst>
          </a:prstGeom>
        </p:spPr>
      </p:pic>
      <p:sp>
        <p:nvSpPr>
          <p:cNvPr id="4" name="Text Placeholder 1">
            <a:extLst>
              <a:ext uri="{FF2B5EF4-FFF2-40B4-BE49-F238E27FC236}">
                <a16:creationId xmlns:a16="http://schemas.microsoft.com/office/drawing/2014/main" id="{59DB1AA0-CD3A-C828-0ED3-25817CEBCECF}"/>
              </a:ext>
            </a:extLst>
          </p:cNvPr>
          <p:cNvSpPr>
            <a:spLocks noGrp="1"/>
          </p:cNvSpPr>
          <p:nvPr>
            <p:ph type="body" sz="quarter" idx="10"/>
          </p:nvPr>
        </p:nvSpPr>
        <p:spPr>
          <a:xfrm>
            <a:off x="606425" y="337448"/>
            <a:ext cx="10833100" cy="1014412"/>
          </a:xfrm>
        </p:spPr>
        <p:txBody>
          <a:bodyPr/>
          <a:lstStyle/>
          <a:p>
            <a:r>
              <a:rPr lang="en-US" sz="4400" b="1" dirty="0"/>
              <a:t>Making Hope Bigger than Fear</a:t>
            </a:r>
          </a:p>
        </p:txBody>
      </p:sp>
      <p:sp>
        <p:nvSpPr>
          <p:cNvPr id="5" name="TextBox 4">
            <a:extLst>
              <a:ext uri="{FF2B5EF4-FFF2-40B4-BE49-F238E27FC236}">
                <a16:creationId xmlns:a16="http://schemas.microsoft.com/office/drawing/2014/main" id="{CCEC043B-0CE5-534E-3109-90EC3A556DDF}"/>
              </a:ext>
            </a:extLst>
          </p:cNvPr>
          <p:cNvSpPr txBox="1"/>
          <p:nvPr/>
        </p:nvSpPr>
        <p:spPr>
          <a:xfrm>
            <a:off x="606425" y="1514435"/>
            <a:ext cx="6262726" cy="4031873"/>
          </a:xfrm>
          <a:prstGeom prst="rect">
            <a:avLst/>
          </a:prstGeom>
          <a:noFill/>
        </p:spPr>
        <p:txBody>
          <a:bodyPr wrap="square" rtlCol="0">
            <a:spAutoFit/>
          </a:bodyPr>
          <a:lstStyle/>
          <a:p>
            <a:r>
              <a:rPr lang="en-US" sz="3200" dirty="0">
                <a:latin typeface="Outfit" pitchFamily="2" charset="0"/>
              </a:rPr>
              <a:t>Imagine you want to learn to ride a bike, but you're so afraid of falling that you don’t even want to try. How will you ever learn to ride if you never get on the bike?</a:t>
            </a:r>
          </a:p>
          <a:p>
            <a:endParaRPr lang="en-US" sz="3200" dirty="0">
              <a:latin typeface="Outfit" pitchFamily="2" charset="0"/>
            </a:endParaRPr>
          </a:p>
          <a:p>
            <a:r>
              <a:rPr lang="en-US" sz="3200" dirty="0">
                <a:latin typeface="Outfit" pitchFamily="2" charset="0"/>
              </a:rPr>
              <a:t>How can we make the hope bigger than the fear?</a:t>
            </a:r>
          </a:p>
        </p:txBody>
      </p:sp>
    </p:spTree>
    <p:extLst>
      <p:ext uri="{BB962C8B-B14F-4D97-AF65-F5344CB8AC3E}">
        <p14:creationId xmlns:p14="http://schemas.microsoft.com/office/powerpoint/2010/main" val="267833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FC29B-5F56-72AF-7248-AE45EB7452B1}"/>
              </a:ext>
            </a:extLst>
          </p:cNvPr>
          <p:cNvSpPr>
            <a:spLocks noGrp="1"/>
          </p:cNvSpPr>
          <p:nvPr>
            <p:ph type="title"/>
          </p:nvPr>
        </p:nvSpPr>
        <p:spPr/>
        <p:txBody>
          <a:bodyPr/>
          <a:lstStyle/>
          <a:p>
            <a:r>
              <a:rPr lang="en-US" dirty="0"/>
              <a:t>What would the world be like without hope?</a:t>
            </a:r>
          </a:p>
        </p:txBody>
      </p:sp>
    </p:spTree>
    <p:extLst>
      <p:ext uri="{BB962C8B-B14F-4D97-AF65-F5344CB8AC3E}">
        <p14:creationId xmlns:p14="http://schemas.microsoft.com/office/powerpoint/2010/main" val="1618444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s shaking in a heart shape&#10;&#10;Description automatically generated">
            <a:extLst>
              <a:ext uri="{FF2B5EF4-FFF2-40B4-BE49-F238E27FC236}">
                <a16:creationId xmlns:a16="http://schemas.microsoft.com/office/drawing/2014/main" id="{EE5071A2-BB21-F8FF-E085-C8D46B8FB370}"/>
              </a:ext>
            </a:extLst>
          </p:cNvPr>
          <p:cNvPicPr>
            <a:picLocks noChangeAspect="1"/>
          </p:cNvPicPr>
          <p:nvPr/>
        </p:nvPicPr>
        <p:blipFill>
          <a:blip r:embed="rId2"/>
          <a:stretch>
            <a:fillRect/>
          </a:stretch>
        </p:blipFill>
        <p:spPr>
          <a:xfrm>
            <a:off x="1762439" y="1578798"/>
            <a:ext cx="2197092" cy="2308170"/>
          </a:xfrm>
          <a:prstGeom prst="rect">
            <a:avLst/>
          </a:prstGeom>
        </p:spPr>
      </p:pic>
      <p:sp>
        <p:nvSpPr>
          <p:cNvPr id="4" name="TextBox 3">
            <a:extLst>
              <a:ext uri="{FF2B5EF4-FFF2-40B4-BE49-F238E27FC236}">
                <a16:creationId xmlns:a16="http://schemas.microsoft.com/office/drawing/2014/main" id="{993EC493-2077-5EDE-B351-6817F0F7D64C}"/>
              </a:ext>
            </a:extLst>
          </p:cNvPr>
          <p:cNvSpPr txBox="1"/>
          <p:nvPr/>
        </p:nvSpPr>
        <p:spPr>
          <a:xfrm>
            <a:off x="1015459" y="4550797"/>
            <a:ext cx="3691053" cy="1077218"/>
          </a:xfrm>
          <a:prstGeom prst="rect">
            <a:avLst/>
          </a:prstGeom>
          <a:noFill/>
        </p:spPr>
        <p:txBody>
          <a:bodyPr wrap="square" rtlCol="0">
            <a:spAutoFit/>
          </a:bodyPr>
          <a:lstStyle/>
          <a:p>
            <a:pPr algn="ctr"/>
            <a:r>
              <a:rPr lang="en-US" sz="3200" dirty="0">
                <a:latin typeface="Outfit"/>
                <a:cs typeface="Calibri"/>
              </a:rPr>
              <a:t>How can hope help the world?</a:t>
            </a:r>
            <a:endParaRPr lang="en-US" sz="3200" dirty="0">
              <a:latin typeface="Outfit"/>
            </a:endParaRPr>
          </a:p>
        </p:txBody>
      </p:sp>
      <p:sp>
        <p:nvSpPr>
          <p:cNvPr id="5" name="Cloud 4">
            <a:extLst>
              <a:ext uri="{FF2B5EF4-FFF2-40B4-BE49-F238E27FC236}">
                <a16:creationId xmlns:a16="http://schemas.microsoft.com/office/drawing/2014/main" id="{92ABFB39-233A-D262-CE12-BABE2250151D}"/>
              </a:ext>
            </a:extLst>
          </p:cNvPr>
          <p:cNvSpPr/>
          <p:nvPr/>
        </p:nvSpPr>
        <p:spPr>
          <a:xfrm>
            <a:off x="5251345" y="1463935"/>
            <a:ext cx="6218834" cy="3692378"/>
          </a:xfrm>
          <a:prstGeom prst="cloud">
            <a:avLst/>
          </a:prstGeom>
          <a:solidFill>
            <a:schemeClr val="bg1"/>
          </a:solidFill>
          <a:ln w="508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AA69974-FFC7-A132-745A-2E9A7F335B5D}"/>
              </a:ext>
            </a:extLst>
          </p:cNvPr>
          <p:cNvSpPr txBox="1"/>
          <p:nvPr/>
        </p:nvSpPr>
        <p:spPr>
          <a:xfrm>
            <a:off x="5971883" y="2522493"/>
            <a:ext cx="4720699" cy="1569660"/>
          </a:xfrm>
          <a:prstGeom prst="rect">
            <a:avLst/>
          </a:prstGeom>
          <a:noFill/>
        </p:spPr>
        <p:txBody>
          <a:bodyPr wrap="square" rtlCol="0">
            <a:spAutoFit/>
          </a:bodyPr>
          <a:lstStyle/>
          <a:p>
            <a:pPr algn="ctr"/>
            <a:r>
              <a:rPr lang="en-US" sz="3200" dirty="0">
                <a:latin typeface="Outfit"/>
              </a:rPr>
              <a:t>I hope that people in the world can be kinder </a:t>
            </a:r>
            <a:br>
              <a:rPr lang="en-US" sz="3200" dirty="0">
                <a:latin typeface="Outfit"/>
              </a:rPr>
            </a:br>
            <a:r>
              <a:rPr lang="en-US" sz="3200" dirty="0">
                <a:latin typeface="Outfit"/>
              </a:rPr>
              <a:t>to each other.</a:t>
            </a:r>
          </a:p>
        </p:txBody>
      </p:sp>
    </p:spTree>
    <p:extLst>
      <p:ext uri="{BB962C8B-B14F-4D97-AF65-F5344CB8AC3E}">
        <p14:creationId xmlns:p14="http://schemas.microsoft.com/office/powerpoint/2010/main" val="141786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546BCC-EA5D-250F-11E5-633130CE5F7F}"/>
              </a:ext>
            </a:extLst>
          </p:cNvPr>
          <p:cNvSpPr>
            <a:spLocks noGrp="1"/>
          </p:cNvSpPr>
          <p:nvPr>
            <p:ph type="body" sz="quarter" idx="10"/>
          </p:nvPr>
        </p:nvSpPr>
        <p:spPr/>
        <p:txBody>
          <a:bodyPr>
            <a:normAutofit/>
          </a:bodyPr>
          <a:lstStyle/>
          <a:p>
            <a:r>
              <a:rPr lang="en-US" dirty="0"/>
              <a:t>Psalms 31:24 </a:t>
            </a:r>
          </a:p>
        </p:txBody>
      </p:sp>
      <p:sp>
        <p:nvSpPr>
          <p:cNvPr id="3" name="Text Placeholder 2">
            <a:extLst>
              <a:ext uri="{FF2B5EF4-FFF2-40B4-BE49-F238E27FC236}">
                <a16:creationId xmlns:a16="http://schemas.microsoft.com/office/drawing/2014/main" id="{CCBF4673-DE07-BCBF-173D-33A599F532DC}"/>
              </a:ext>
            </a:extLst>
          </p:cNvPr>
          <p:cNvSpPr>
            <a:spLocks noGrp="1"/>
          </p:cNvSpPr>
          <p:nvPr>
            <p:ph type="body" sz="quarter" idx="11"/>
          </p:nvPr>
        </p:nvSpPr>
        <p:spPr/>
        <p:txBody>
          <a:bodyPr/>
          <a:lstStyle/>
          <a:p>
            <a:r>
              <a:rPr lang="en-US" dirty="0"/>
              <a:t>"Be strong, and let your heart take courage."</a:t>
            </a:r>
          </a:p>
        </p:txBody>
      </p:sp>
    </p:spTree>
    <p:extLst>
      <p:ext uri="{BB962C8B-B14F-4D97-AF65-F5344CB8AC3E}">
        <p14:creationId xmlns:p14="http://schemas.microsoft.com/office/powerpoint/2010/main" val="3195437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759046-CE51-3452-5183-2AB79748BF2A}"/>
              </a:ext>
            </a:extLst>
          </p:cNvPr>
          <p:cNvSpPr>
            <a:spLocks noGrp="1"/>
          </p:cNvSpPr>
          <p:nvPr>
            <p:ph type="body" sz="quarter" idx="10"/>
          </p:nvPr>
        </p:nvSpPr>
        <p:spPr/>
        <p:txBody>
          <a:bodyPr/>
          <a:lstStyle/>
          <a:p>
            <a:r>
              <a:rPr lang="en-US" dirty="0"/>
              <a:t>What Are Your Hopes?</a:t>
            </a:r>
          </a:p>
        </p:txBody>
      </p:sp>
      <p:sp>
        <p:nvSpPr>
          <p:cNvPr id="4" name="TextBox 3">
            <a:extLst>
              <a:ext uri="{FF2B5EF4-FFF2-40B4-BE49-F238E27FC236}">
                <a16:creationId xmlns:a16="http://schemas.microsoft.com/office/drawing/2014/main" id="{69AE17BD-B009-F3A7-A6DF-8B600E7F2D6D}"/>
              </a:ext>
            </a:extLst>
          </p:cNvPr>
          <p:cNvSpPr txBox="1"/>
          <p:nvPr/>
        </p:nvSpPr>
        <p:spPr>
          <a:xfrm>
            <a:off x="606425" y="2398611"/>
            <a:ext cx="6262726" cy="3539430"/>
          </a:xfrm>
          <a:prstGeom prst="rect">
            <a:avLst/>
          </a:prstGeom>
          <a:noFill/>
        </p:spPr>
        <p:txBody>
          <a:bodyPr wrap="square" rtlCol="0">
            <a:spAutoFit/>
          </a:bodyPr>
          <a:lstStyle/>
          <a:p>
            <a:r>
              <a:rPr lang="en-US" sz="3200" dirty="0">
                <a:solidFill>
                  <a:schemeClr val="bg1"/>
                </a:solidFill>
                <a:latin typeface="Outfit"/>
              </a:rPr>
              <a:t>Take a cloud and write or draw something you hope or wish for to make the world a better place.</a:t>
            </a:r>
          </a:p>
          <a:p>
            <a:endParaRPr lang="en-US" sz="3200" dirty="0">
              <a:solidFill>
                <a:schemeClr val="bg1"/>
              </a:solidFill>
              <a:latin typeface="Outfit"/>
            </a:endParaRPr>
          </a:p>
          <a:p>
            <a:r>
              <a:rPr lang="en-US" sz="3200" dirty="0">
                <a:solidFill>
                  <a:schemeClr val="bg1"/>
                </a:solidFill>
                <a:latin typeface="Outfit"/>
              </a:rPr>
              <a:t>If you would like to share, tell us about your hopes and why you chose them.</a:t>
            </a:r>
          </a:p>
        </p:txBody>
      </p:sp>
      <p:sp>
        <p:nvSpPr>
          <p:cNvPr id="5" name="Cloud 4">
            <a:extLst>
              <a:ext uri="{FF2B5EF4-FFF2-40B4-BE49-F238E27FC236}">
                <a16:creationId xmlns:a16="http://schemas.microsoft.com/office/drawing/2014/main" id="{7DF855D8-3711-26B9-8AF3-7692BC32C5D1}"/>
              </a:ext>
            </a:extLst>
          </p:cNvPr>
          <p:cNvSpPr/>
          <p:nvPr/>
        </p:nvSpPr>
        <p:spPr>
          <a:xfrm>
            <a:off x="7569173" y="3021313"/>
            <a:ext cx="3870352" cy="2294026"/>
          </a:xfrm>
          <a:prstGeom prst="cloud">
            <a:avLst/>
          </a:prstGeom>
          <a:solidFill>
            <a:schemeClr val="bg1"/>
          </a:solidFill>
          <a:ln w="508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465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4831C1-CD01-DFE8-FC9A-8E466E6742F5}"/>
              </a:ext>
            </a:extLst>
          </p:cNvPr>
          <p:cNvSpPr>
            <a:spLocks noGrp="1"/>
          </p:cNvSpPr>
          <p:nvPr>
            <p:ph type="body" sz="quarter" idx="10"/>
          </p:nvPr>
        </p:nvSpPr>
        <p:spPr>
          <a:xfrm>
            <a:off x="2439678" y="1848885"/>
            <a:ext cx="7652176" cy="2469388"/>
          </a:xfrm>
        </p:spPr>
        <p:txBody>
          <a:bodyPr/>
          <a:lstStyle/>
          <a:p>
            <a:r>
              <a:rPr lang="en-US" dirty="0"/>
              <a:t>Sometimes in life we can feel scared or frightened when things are new. Sometimes this can be when we see something that is different from what we are used to, such as a huge black dog! </a:t>
            </a:r>
          </a:p>
          <a:p>
            <a:r>
              <a:rPr lang="en-US" dirty="0"/>
              <a:t>But, if we are brave and show courage, we may be able to make our fear go away and find that the activity, thing or person we get to know might not be scary.</a:t>
            </a:r>
          </a:p>
        </p:txBody>
      </p:sp>
    </p:spTree>
    <p:extLst>
      <p:ext uri="{BB962C8B-B14F-4D97-AF65-F5344CB8AC3E}">
        <p14:creationId xmlns:p14="http://schemas.microsoft.com/office/powerpoint/2010/main" val="807044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8315BF-8817-668D-E8AF-09BA3474B586}"/>
              </a:ext>
            </a:extLst>
          </p:cNvPr>
          <p:cNvSpPr>
            <a:spLocks noGrp="1"/>
          </p:cNvSpPr>
          <p:nvPr>
            <p:ph type="body" sz="quarter" idx="10"/>
          </p:nvPr>
        </p:nvSpPr>
        <p:spPr>
          <a:xfrm>
            <a:off x="2911626" y="1848884"/>
            <a:ext cx="7447857" cy="4099669"/>
          </a:xfrm>
        </p:spPr>
        <p:txBody>
          <a:bodyPr/>
          <a:lstStyle/>
          <a:p>
            <a:r>
              <a:rPr lang="en-US" dirty="0"/>
              <a:t>Dear God,</a:t>
            </a:r>
          </a:p>
          <a:p>
            <a:endParaRPr lang="en-US" dirty="0"/>
          </a:p>
          <a:p>
            <a:r>
              <a:rPr lang="en-US" dirty="0"/>
              <a:t>Thank you for teaching us how to be brave and how to have hope when we are faced with challenges. </a:t>
            </a:r>
          </a:p>
          <a:p>
            <a:endParaRPr lang="en-US" dirty="0"/>
          </a:p>
          <a:p>
            <a:r>
              <a:rPr lang="en-US" dirty="0"/>
              <a:t>Teach us to try our best, and to show courage when we need it. May we try to always find hope that things will go right and not focus on what can go wrong. </a:t>
            </a:r>
          </a:p>
          <a:p>
            <a:endParaRPr lang="en-US" dirty="0"/>
          </a:p>
          <a:p>
            <a:r>
              <a:rPr lang="en-US" dirty="0"/>
              <a:t>We ask this in your name.</a:t>
            </a:r>
          </a:p>
          <a:p>
            <a:endParaRPr lang="en-US" dirty="0"/>
          </a:p>
          <a:p>
            <a:r>
              <a:rPr lang="en-US" dirty="0"/>
              <a:t>Amen.</a:t>
            </a:r>
          </a:p>
          <a:p>
            <a:endParaRPr lang="en-US" dirty="0"/>
          </a:p>
          <a:p>
            <a:endParaRPr lang="en-US" dirty="0"/>
          </a:p>
        </p:txBody>
      </p:sp>
    </p:spTree>
    <p:extLst>
      <p:ext uri="{BB962C8B-B14F-4D97-AF65-F5344CB8AC3E}">
        <p14:creationId xmlns:p14="http://schemas.microsoft.com/office/powerpoint/2010/main" val="558160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773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228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ackground with a blue sky&#10;&#10;AI-generated content may be incorrect.">
            <a:extLst>
              <a:ext uri="{FF2B5EF4-FFF2-40B4-BE49-F238E27FC236}">
                <a16:creationId xmlns:a16="http://schemas.microsoft.com/office/drawing/2014/main" id="{6A50787E-D74C-FBF2-965D-22C9A583B79A}"/>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E0CBAA7D-DE1B-52CA-BB97-BAA6FCE9343A}"/>
              </a:ext>
            </a:extLst>
          </p:cNvPr>
          <p:cNvSpPr>
            <a:spLocks noGrp="1"/>
          </p:cNvSpPr>
          <p:nvPr>
            <p:ph type="title"/>
          </p:nvPr>
        </p:nvSpPr>
        <p:spPr>
          <a:xfrm>
            <a:off x="1444752" y="365125"/>
            <a:ext cx="9317736" cy="1143635"/>
          </a:xfrm>
        </p:spPr>
        <p:txBody>
          <a:bodyPr/>
          <a:lstStyle/>
          <a:p>
            <a:pPr algn="ctr"/>
            <a:r>
              <a:rPr lang="en-GB" noProof="0" dirty="0"/>
              <a:t>Three habits</a:t>
            </a:r>
          </a:p>
        </p:txBody>
      </p:sp>
      <p:sp>
        <p:nvSpPr>
          <p:cNvPr id="7" name="Text Placeholder 2">
            <a:extLst>
              <a:ext uri="{FF2B5EF4-FFF2-40B4-BE49-F238E27FC236}">
                <a16:creationId xmlns:a16="http://schemas.microsoft.com/office/drawing/2014/main" id="{6A34D019-20C0-B576-DA49-DEC2408E217E}"/>
              </a:ext>
            </a:extLst>
          </p:cNvPr>
          <p:cNvSpPr txBox="1">
            <a:spLocks/>
          </p:cNvSpPr>
          <p:nvPr/>
        </p:nvSpPr>
        <p:spPr>
          <a:xfrm>
            <a:off x="1234316" y="4492669"/>
            <a:ext cx="2847726" cy="989880"/>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Listen to others’ stories and see the world through their eyes.</a:t>
            </a:r>
          </a:p>
        </p:txBody>
      </p:sp>
      <p:sp>
        <p:nvSpPr>
          <p:cNvPr id="8" name="Rectangle: Rounded Corners 4">
            <a:extLst>
              <a:ext uri="{FF2B5EF4-FFF2-40B4-BE49-F238E27FC236}">
                <a16:creationId xmlns:a16="http://schemas.microsoft.com/office/drawing/2014/main" id="{DE3F1953-9CD2-2AFF-3FD8-A59E5DBF68B3}"/>
              </a:ext>
            </a:extLst>
          </p:cNvPr>
          <p:cNvSpPr/>
          <p:nvPr/>
        </p:nvSpPr>
        <p:spPr>
          <a:xfrm>
            <a:off x="1446471" y="3831488"/>
            <a:ext cx="2423415" cy="562630"/>
          </a:xfrm>
          <a:prstGeom prst="roundRect">
            <a:avLst>
              <a:gd name="adj" fmla="val 50000"/>
            </a:avLst>
          </a:prstGeom>
          <a:solidFill>
            <a:srgbClr val="FAC8A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algn="ctr"/>
            <a:r>
              <a:rPr lang="en-GB" sz="2600" b="1" noProof="0" dirty="0">
                <a:solidFill>
                  <a:srgbClr val="ED6921"/>
                </a:solidFill>
                <a:latin typeface="Outfit" pitchFamily="2" charset="0"/>
              </a:rPr>
              <a:t>Community</a:t>
            </a:r>
          </a:p>
        </p:txBody>
      </p:sp>
      <p:pic>
        <p:nvPicPr>
          <p:cNvPr id="11" name="Picture 10" descr="A white circle with blue and yellow text&#10;&#10;Description automatically generated">
            <a:extLst>
              <a:ext uri="{FF2B5EF4-FFF2-40B4-BE49-F238E27FC236}">
                <a16:creationId xmlns:a16="http://schemas.microsoft.com/office/drawing/2014/main" id="{BA5B03A6-A5B0-49BD-2CAC-1C6D1717A6D4}"/>
              </a:ext>
            </a:extLst>
          </p:cNvPr>
          <p:cNvPicPr>
            <a:picLocks noChangeAspect="1"/>
          </p:cNvPicPr>
          <p:nvPr/>
        </p:nvPicPr>
        <p:blipFill>
          <a:blip r:embed="rId3"/>
          <a:stretch>
            <a:fillRect/>
          </a:stretch>
        </p:blipFill>
        <p:spPr>
          <a:xfrm>
            <a:off x="8746559" y="1926301"/>
            <a:ext cx="1792364" cy="1792364"/>
          </a:xfrm>
          <a:prstGeom prst="rect">
            <a:avLst/>
          </a:prstGeom>
        </p:spPr>
      </p:pic>
      <p:pic>
        <p:nvPicPr>
          <p:cNvPr id="12" name="Picture 11" descr="A white circle with yellow and red text&#10;&#10;Description automatically generated">
            <a:extLst>
              <a:ext uri="{FF2B5EF4-FFF2-40B4-BE49-F238E27FC236}">
                <a16:creationId xmlns:a16="http://schemas.microsoft.com/office/drawing/2014/main" id="{3D4C7EF2-67E1-2E80-43D6-2E1A0FA23CD8}"/>
              </a:ext>
            </a:extLst>
          </p:cNvPr>
          <p:cNvPicPr>
            <a:picLocks noChangeAspect="1"/>
          </p:cNvPicPr>
          <p:nvPr/>
        </p:nvPicPr>
        <p:blipFill>
          <a:blip r:embed="rId4"/>
          <a:stretch>
            <a:fillRect/>
          </a:stretch>
        </p:blipFill>
        <p:spPr>
          <a:xfrm>
            <a:off x="1761997" y="1926301"/>
            <a:ext cx="1792364" cy="1792364"/>
          </a:xfrm>
          <a:prstGeom prst="rect">
            <a:avLst/>
          </a:prstGeom>
        </p:spPr>
      </p:pic>
      <p:pic>
        <p:nvPicPr>
          <p:cNvPr id="13" name="Picture 12" descr="A white circle with red and yellow text&#10;&#10;Description automatically generated">
            <a:extLst>
              <a:ext uri="{FF2B5EF4-FFF2-40B4-BE49-F238E27FC236}">
                <a16:creationId xmlns:a16="http://schemas.microsoft.com/office/drawing/2014/main" id="{F93E9F49-E7EE-9E4A-AF8E-D9392B45F8C7}"/>
              </a:ext>
            </a:extLst>
          </p:cNvPr>
          <p:cNvPicPr>
            <a:picLocks noChangeAspect="1"/>
          </p:cNvPicPr>
          <p:nvPr/>
        </p:nvPicPr>
        <p:blipFill>
          <a:blip r:embed="rId5"/>
          <a:stretch>
            <a:fillRect/>
          </a:stretch>
        </p:blipFill>
        <p:spPr>
          <a:xfrm>
            <a:off x="5207438" y="1926301"/>
            <a:ext cx="1792364" cy="1792364"/>
          </a:xfrm>
          <a:prstGeom prst="rect">
            <a:avLst/>
          </a:prstGeom>
        </p:spPr>
      </p:pic>
      <p:sp>
        <p:nvSpPr>
          <p:cNvPr id="14" name="Rectangle: Rounded Corners 7">
            <a:extLst>
              <a:ext uri="{FF2B5EF4-FFF2-40B4-BE49-F238E27FC236}">
                <a16:creationId xmlns:a16="http://schemas.microsoft.com/office/drawing/2014/main" id="{56115C70-10D2-17EB-5E24-BBDAA85F4690}"/>
              </a:ext>
            </a:extLst>
          </p:cNvPr>
          <p:cNvSpPr/>
          <p:nvPr/>
        </p:nvSpPr>
        <p:spPr>
          <a:xfrm>
            <a:off x="5207438" y="3831487"/>
            <a:ext cx="1886042" cy="562630"/>
          </a:xfrm>
          <a:prstGeom prst="roundRect">
            <a:avLst>
              <a:gd name="adj" fmla="val 50000"/>
            </a:avLst>
          </a:prstGeom>
          <a:solidFill>
            <a:srgbClr val="E7C9BE"/>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A72327"/>
                </a:solidFill>
                <a:latin typeface="Outfit" pitchFamily="2" charset="0"/>
              </a:rPr>
              <a:t>Embrace</a:t>
            </a:r>
          </a:p>
        </p:txBody>
      </p:sp>
      <p:sp>
        <p:nvSpPr>
          <p:cNvPr id="15" name="Text Placeholder 2">
            <a:extLst>
              <a:ext uri="{FF2B5EF4-FFF2-40B4-BE49-F238E27FC236}">
                <a16:creationId xmlns:a16="http://schemas.microsoft.com/office/drawing/2014/main" id="{C7CF1809-BD7C-E7B9-65C9-C08F96077318}"/>
              </a:ext>
            </a:extLst>
          </p:cNvPr>
          <p:cNvSpPr>
            <a:spLocks noGrp="1"/>
          </p:cNvSpPr>
          <p:nvPr>
            <p:ph type="body" sz="quarter" idx="10"/>
          </p:nvPr>
        </p:nvSpPr>
        <p:spPr>
          <a:xfrm>
            <a:off x="4726596" y="4506941"/>
            <a:ext cx="2847725" cy="1105096"/>
          </a:xfrm>
        </p:spPr>
        <p:txBody>
          <a:bodyPr>
            <a:normAutofit/>
          </a:bodyPr>
          <a:lstStyle/>
          <a:p>
            <a:pPr algn="ctr">
              <a:lnSpc>
                <a:spcPct val="110000"/>
              </a:lnSpc>
              <a:spcBef>
                <a:spcPts val="0"/>
              </a:spcBef>
            </a:pPr>
            <a:r>
              <a:rPr lang="en-GB" sz="2000" noProof="0" dirty="0"/>
              <a:t>Encounter others with authenticity and confidence.</a:t>
            </a:r>
          </a:p>
        </p:txBody>
      </p:sp>
      <p:sp>
        <p:nvSpPr>
          <p:cNvPr id="16" name="Rectangle: Rounded Corners 9">
            <a:extLst>
              <a:ext uri="{FF2B5EF4-FFF2-40B4-BE49-F238E27FC236}">
                <a16:creationId xmlns:a16="http://schemas.microsoft.com/office/drawing/2014/main" id="{443B503E-79B7-609C-4785-3D5C3B220F76}"/>
              </a:ext>
            </a:extLst>
          </p:cNvPr>
          <p:cNvSpPr/>
          <p:nvPr/>
        </p:nvSpPr>
        <p:spPr>
          <a:xfrm>
            <a:off x="8825034" y="3831487"/>
            <a:ext cx="1635407" cy="562630"/>
          </a:xfrm>
          <a:prstGeom prst="roundRect">
            <a:avLst>
              <a:gd name="adj" fmla="val 50000"/>
            </a:avLst>
          </a:prstGeom>
          <a:solidFill>
            <a:srgbClr val="DFE9F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00628C"/>
                </a:solidFill>
                <a:latin typeface="Outfit" pitchFamily="2" charset="0"/>
              </a:rPr>
              <a:t>Power</a:t>
            </a:r>
          </a:p>
        </p:txBody>
      </p:sp>
      <p:sp>
        <p:nvSpPr>
          <p:cNvPr id="17" name="Text Placeholder 2">
            <a:extLst>
              <a:ext uri="{FF2B5EF4-FFF2-40B4-BE49-F238E27FC236}">
                <a16:creationId xmlns:a16="http://schemas.microsoft.com/office/drawing/2014/main" id="{AAA633D5-72A2-2CD8-299B-A67A8B7A3B6D}"/>
              </a:ext>
            </a:extLst>
          </p:cNvPr>
          <p:cNvSpPr txBox="1">
            <a:spLocks/>
          </p:cNvSpPr>
          <p:nvPr/>
        </p:nvSpPr>
        <p:spPr>
          <a:xfrm>
            <a:off x="8218875" y="4492669"/>
            <a:ext cx="2847726" cy="161972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Find hope and opportunity in the places where we long to see changes.</a:t>
            </a:r>
          </a:p>
        </p:txBody>
      </p:sp>
    </p:spTree>
    <p:extLst>
      <p:ext uri="{BB962C8B-B14F-4D97-AF65-F5344CB8AC3E}">
        <p14:creationId xmlns:p14="http://schemas.microsoft.com/office/powerpoint/2010/main" val="1453612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D2B8-CE7D-464B-32C4-4A7B495FA1E9}"/>
              </a:ext>
            </a:extLst>
          </p:cNvPr>
          <p:cNvSpPr txBox="1">
            <a:spLocks/>
          </p:cNvSpPr>
          <p:nvPr/>
        </p:nvSpPr>
        <p:spPr>
          <a:xfrm>
            <a:off x="2293937" y="1279706"/>
            <a:ext cx="7604126"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lnSpc>
                <a:spcPct val="110000"/>
              </a:lnSpc>
            </a:pPr>
            <a:r>
              <a:rPr lang="en-US" sz="4800" dirty="0">
                <a:solidFill>
                  <a:srgbClr val="00628C"/>
                </a:solidFill>
              </a:rPr>
              <a:t>I wonder…</a:t>
            </a:r>
            <a:br>
              <a:rPr lang="en-US" sz="4800" dirty="0"/>
            </a:br>
            <a:r>
              <a:rPr lang="en-US" b="0" dirty="0"/>
              <a:t>Are we braver than we think?</a:t>
            </a:r>
            <a:endParaRPr lang="en-GB" b="0" dirty="0"/>
          </a:p>
        </p:txBody>
      </p:sp>
    </p:spTree>
    <p:extLst>
      <p:ext uri="{BB962C8B-B14F-4D97-AF65-F5344CB8AC3E}">
        <p14:creationId xmlns:p14="http://schemas.microsoft.com/office/powerpoint/2010/main" val="347445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BF4C13-929F-0247-2991-11BE343BE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0660" y="846418"/>
            <a:ext cx="3713349" cy="5046452"/>
          </a:xfrm>
          <a:prstGeom prst="roundRect">
            <a:avLst>
              <a:gd name="adj" fmla="val 11159"/>
            </a:avLst>
          </a:prstGeom>
        </p:spPr>
      </p:pic>
      <p:pic>
        <p:nvPicPr>
          <p:cNvPr id="3" name="Picture 2">
            <a:extLst>
              <a:ext uri="{FF2B5EF4-FFF2-40B4-BE49-F238E27FC236}">
                <a16:creationId xmlns:a16="http://schemas.microsoft.com/office/drawing/2014/main" id="{7E50A135-A090-CD1A-E42B-6EF5627C2871}"/>
              </a:ext>
            </a:extLst>
          </p:cNvPr>
          <p:cNvPicPr>
            <a:picLocks noChangeAspect="1"/>
          </p:cNvPicPr>
          <p:nvPr/>
        </p:nvPicPr>
        <p:blipFill>
          <a:blip r:embed="rId3"/>
          <a:srcRect l="5392" t="2300" r="2996" b="2332"/>
          <a:stretch>
            <a:fillRect/>
          </a:stretch>
        </p:blipFill>
        <p:spPr>
          <a:xfrm>
            <a:off x="6590860" y="846418"/>
            <a:ext cx="3770480" cy="5046452"/>
          </a:xfrm>
          <a:prstGeom prst="roundRect">
            <a:avLst>
              <a:gd name="adj" fmla="val 10843"/>
            </a:avLst>
          </a:prstGeom>
        </p:spPr>
      </p:pic>
    </p:spTree>
    <p:extLst>
      <p:ext uri="{BB962C8B-B14F-4D97-AF65-F5344CB8AC3E}">
        <p14:creationId xmlns:p14="http://schemas.microsoft.com/office/powerpoint/2010/main" val="2750240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2B9BA-9C52-B0AF-85D9-31CCADB83C12}"/>
              </a:ext>
            </a:extLst>
          </p:cNvPr>
          <p:cNvSpPr>
            <a:spLocks noGrp="1"/>
          </p:cNvSpPr>
          <p:nvPr>
            <p:ph type="title"/>
          </p:nvPr>
        </p:nvSpPr>
        <p:spPr/>
        <p:txBody>
          <a:bodyPr/>
          <a:lstStyle/>
          <a:p>
            <a:r>
              <a:rPr lang="en-US" dirty="0"/>
              <a:t>Read and Discuss</a:t>
            </a:r>
          </a:p>
        </p:txBody>
      </p:sp>
    </p:spTree>
    <p:extLst>
      <p:ext uri="{BB962C8B-B14F-4D97-AF65-F5344CB8AC3E}">
        <p14:creationId xmlns:p14="http://schemas.microsoft.com/office/powerpoint/2010/main" val="1071330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AC5CC-66F0-4032-8CD4-934534F9781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4B12909-28BC-387C-6CAF-B32339D35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7359" y="-14942"/>
            <a:ext cx="5057341" cy="6872941"/>
          </a:xfrm>
          <a:prstGeom prst="rect">
            <a:avLst/>
          </a:prstGeom>
        </p:spPr>
      </p:pic>
      <p:sp>
        <p:nvSpPr>
          <p:cNvPr id="4" name="Rectangle: Rounded Corners 3">
            <a:extLst>
              <a:ext uri="{FF2B5EF4-FFF2-40B4-BE49-F238E27FC236}">
                <a16:creationId xmlns:a16="http://schemas.microsoft.com/office/drawing/2014/main" id="{7E318280-154C-087B-6270-D1D9537F930D}"/>
              </a:ext>
            </a:extLst>
          </p:cNvPr>
          <p:cNvSpPr/>
          <p:nvPr/>
        </p:nvSpPr>
        <p:spPr>
          <a:xfrm>
            <a:off x="572268" y="773655"/>
            <a:ext cx="6885727" cy="1163280"/>
          </a:xfrm>
          <a:prstGeom prst="roundRect">
            <a:avLst>
              <a:gd name="adj" fmla="val 12088"/>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Why are the family scared?</a:t>
            </a:r>
          </a:p>
        </p:txBody>
      </p:sp>
      <p:sp>
        <p:nvSpPr>
          <p:cNvPr id="6" name="Rectangle: Rounded Corners 3">
            <a:extLst>
              <a:ext uri="{FF2B5EF4-FFF2-40B4-BE49-F238E27FC236}">
                <a16:creationId xmlns:a16="http://schemas.microsoft.com/office/drawing/2014/main" id="{5F096023-BF56-F365-725E-169F3D216969}"/>
              </a:ext>
            </a:extLst>
          </p:cNvPr>
          <p:cNvSpPr/>
          <p:nvPr/>
        </p:nvSpPr>
        <p:spPr>
          <a:xfrm>
            <a:off x="572267" y="2208174"/>
            <a:ext cx="6885727" cy="1163280"/>
          </a:xfrm>
          <a:prstGeom prst="roundRect">
            <a:avLst>
              <a:gd name="adj" fmla="val 12088"/>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What does it mean to hope?</a:t>
            </a:r>
          </a:p>
        </p:txBody>
      </p:sp>
      <p:sp>
        <p:nvSpPr>
          <p:cNvPr id="3" name="Rectangle: Rounded Corners 3">
            <a:extLst>
              <a:ext uri="{FF2B5EF4-FFF2-40B4-BE49-F238E27FC236}">
                <a16:creationId xmlns:a16="http://schemas.microsoft.com/office/drawing/2014/main" id="{C3A6D5C4-0A36-9614-28BC-3915FB7093E6}"/>
              </a:ext>
            </a:extLst>
          </p:cNvPr>
          <p:cNvSpPr/>
          <p:nvPr/>
        </p:nvSpPr>
        <p:spPr>
          <a:xfrm>
            <a:off x="572266" y="3629836"/>
            <a:ext cx="6885727" cy="1741638"/>
          </a:xfrm>
          <a:prstGeom prst="roundRect">
            <a:avLst>
              <a:gd name="adj" fmla="val 12088"/>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How is Hope (Small) different from her family?</a:t>
            </a:r>
          </a:p>
        </p:txBody>
      </p:sp>
    </p:spTree>
    <p:extLst>
      <p:ext uri="{BB962C8B-B14F-4D97-AF65-F5344CB8AC3E}">
        <p14:creationId xmlns:p14="http://schemas.microsoft.com/office/powerpoint/2010/main" val="252570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8466F-066E-D05B-AA64-D1877B39BEC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BABC320-2DF1-1BFE-976E-CF15BBA346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7359" y="-14942"/>
            <a:ext cx="5057341" cy="6872941"/>
          </a:xfrm>
          <a:prstGeom prst="rect">
            <a:avLst/>
          </a:prstGeom>
        </p:spPr>
      </p:pic>
      <p:sp>
        <p:nvSpPr>
          <p:cNvPr id="7" name="Rectangle: Rounded Corners 3">
            <a:extLst>
              <a:ext uri="{FF2B5EF4-FFF2-40B4-BE49-F238E27FC236}">
                <a16:creationId xmlns:a16="http://schemas.microsoft.com/office/drawing/2014/main" id="{CDAA3C38-A8CB-112B-C068-331F499327F0}"/>
              </a:ext>
            </a:extLst>
          </p:cNvPr>
          <p:cNvSpPr/>
          <p:nvPr/>
        </p:nvSpPr>
        <p:spPr>
          <a:xfrm>
            <a:off x="572266" y="652887"/>
            <a:ext cx="6885727" cy="1741638"/>
          </a:xfrm>
          <a:prstGeom prst="roundRect">
            <a:avLst>
              <a:gd name="adj" fmla="val 12088"/>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Can you think of a time when you felt scared?</a:t>
            </a:r>
          </a:p>
        </p:txBody>
      </p:sp>
      <p:sp>
        <p:nvSpPr>
          <p:cNvPr id="5" name="Rectangle: Rounded Corners 3">
            <a:extLst>
              <a:ext uri="{FF2B5EF4-FFF2-40B4-BE49-F238E27FC236}">
                <a16:creationId xmlns:a16="http://schemas.microsoft.com/office/drawing/2014/main" id="{3E943660-8AFD-53A7-63E6-6A9AEFD7EDC7}"/>
              </a:ext>
            </a:extLst>
          </p:cNvPr>
          <p:cNvSpPr/>
          <p:nvPr/>
        </p:nvSpPr>
        <p:spPr>
          <a:xfrm>
            <a:off x="572266" y="2592720"/>
            <a:ext cx="6885727" cy="1672560"/>
          </a:xfrm>
          <a:prstGeom prst="roundRect">
            <a:avLst>
              <a:gd name="adj" fmla="val 12088"/>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r>
              <a:rPr lang="en-GB" sz="3200" dirty="0">
                <a:latin typeface="Outfit" pitchFamily="2" charset="0"/>
              </a:rPr>
              <a:t>Why was the dog compared to a tyrannosaurus rex?</a:t>
            </a:r>
          </a:p>
        </p:txBody>
      </p:sp>
    </p:spTree>
    <p:extLst>
      <p:ext uri="{BB962C8B-B14F-4D97-AF65-F5344CB8AC3E}">
        <p14:creationId xmlns:p14="http://schemas.microsoft.com/office/powerpoint/2010/main" val="3367100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0480C-D959-9D8B-B860-04B1E884ECFF}"/>
              </a:ext>
            </a:extLst>
          </p:cNvPr>
          <p:cNvSpPr>
            <a:spLocks noGrp="1"/>
          </p:cNvSpPr>
          <p:nvPr>
            <p:ph type="title"/>
          </p:nvPr>
        </p:nvSpPr>
        <p:spPr>
          <a:xfrm>
            <a:off x="2460293" y="3029426"/>
            <a:ext cx="7271413" cy="799148"/>
          </a:xfrm>
        </p:spPr>
        <p:txBody>
          <a:bodyPr/>
          <a:lstStyle/>
          <a:p>
            <a:r>
              <a:rPr lang="en-US" dirty="0"/>
              <a:t>Are there times we are afraid of things we can’t see?</a:t>
            </a:r>
          </a:p>
        </p:txBody>
      </p:sp>
    </p:spTree>
    <p:extLst>
      <p:ext uri="{BB962C8B-B14F-4D97-AF65-F5344CB8AC3E}">
        <p14:creationId xmlns:p14="http://schemas.microsoft.com/office/powerpoint/2010/main" val="3811732257"/>
      </p:ext>
    </p:extLst>
  </p:cSld>
  <p:clrMapOvr>
    <a:masterClrMapping/>
  </p:clrMapOvr>
</p:sld>
</file>

<file path=ppt/theme/theme1.xml><?xml version="1.0" encoding="utf-8"?>
<a:theme xmlns:a="http://schemas.openxmlformats.org/drawingml/2006/main" name="Difference">
  <a:themeElements>
    <a:clrScheme name="Difference">
      <a:dk1>
        <a:srgbClr val="000000"/>
      </a:dk1>
      <a:lt1>
        <a:srgbClr val="FFFFFF"/>
      </a:lt1>
      <a:dk2>
        <a:srgbClr val="44546A"/>
      </a:dk2>
      <a:lt2>
        <a:srgbClr val="E7E6E6"/>
      </a:lt2>
      <a:accent1>
        <a:srgbClr val="00618B"/>
      </a:accent1>
      <a:accent2>
        <a:srgbClr val="4BA0C1"/>
      </a:accent2>
      <a:accent3>
        <a:srgbClr val="A62327"/>
      </a:accent3>
      <a:accent4>
        <a:srgbClr val="EC6920"/>
      </a:accent4>
      <a:accent5>
        <a:srgbClr val="519D8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C6DADE57D6CF43B91F07824CAC04C9" ma:contentTypeVersion="21" ma:contentTypeDescription="Create a new document." ma:contentTypeScope="" ma:versionID="5a79be1209438791bd3730f028fb06f9">
  <xsd:schema xmlns:xsd="http://www.w3.org/2001/XMLSchema" xmlns:xs="http://www.w3.org/2001/XMLSchema" xmlns:p="http://schemas.microsoft.com/office/2006/metadata/properties" xmlns:ns1="http://schemas.microsoft.com/sharepoint/v3" xmlns:ns2="7b5c543b-ce41-4bf0-887e-be718118a899" xmlns:ns3="c5e47e47-aed6-42ed-92ac-f923200f30aa" xmlns:ns4="91caf6fe-75ce-478b-9c7c-0edc1e2a0a7e" targetNamespace="http://schemas.microsoft.com/office/2006/metadata/properties" ma:root="true" ma:fieldsID="6c6d9c1d32e29d03e62888652673dd22" ns1:_="" ns2:_="" ns3:_="" ns4:_="">
    <xsd:import namespace="http://schemas.microsoft.com/sharepoint/v3"/>
    <xsd:import namespace="7b5c543b-ce41-4bf0-887e-be718118a899"/>
    <xsd:import namespace="c5e47e47-aed6-42ed-92ac-f923200f30aa"/>
    <xsd:import namespace="91caf6fe-75ce-478b-9c7c-0edc1e2a0a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5c543b-ce41-4bf0-887e-be718118a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657a91f-fe9e-4f09-8fd2-640c539578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47e47-aed6-42ed-92ac-f923200f30a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caf6fe-75ce-478b-9c7c-0edc1e2a0a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232ddbc-3c97-4ef6-8f03-ab7b2c0e3262}" ma:internalName="TaxCatchAll" ma:showField="CatchAllData" ma:web="c5e47e47-aed6-42ed-92ac-f923200f30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1caf6fe-75ce-478b-9c7c-0edc1e2a0a7e" xsi:nil="true"/>
    <_ip_UnifiedCompliancePolicyUIAction xmlns="http://schemas.microsoft.com/sharepoint/v3" xsi:nil="true"/>
    <lcf76f155ced4ddcb4097134ff3c332f xmlns="7b5c543b-ce41-4bf0-887e-be718118a899">
      <Terms xmlns="http://schemas.microsoft.com/office/infopath/2007/PartnerControls"/>
    </lcf76f155ced4ddcb4097134ff3c332f>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F130B7-2607-432C-9289-D7927F493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5c543b-ce41-4bf0-887e-be718118a899"/>
    <ds:schemaRef ds:uri="c5e47e47-aed6-42ed-92ac-f923200f30aa"/>
    <ds:schemaRef ds:uri="91caf6fe-75ce-478b-9c7c-0edc1e2a0a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3F4818-A9B0-4E4A-B302-0408B90F62CD}">
  <ds:schemaRefs>
    <ds:schemaRef ds:uri="http://schemas.microsoft.com/office/2006/metadata/properties"/>
    <ds:schemaRef ds:uri="http://schemas.microsoft.com/office/infopath/2007/PartnerControls"/>
    <ds:schemaRef ds:uri="91caf6fe-75ce-478b-9c7c-0edc1e2a0a7e"/>
    <ds:schemaRef ds:uri="http://schemas.microsoft.com/sharepoint/v3"/>
    <ds:schemaRef ds:uri="7b5c543b-ce41-4bf0-887e-be718118a899"/>
  </ds:schemaRefs>
</ds:datastoreItem>
</file>

<file path=customXml/itemProps3.xml><?xml version="1.0" encoding="utf-8"?>
<ds:datastoreItem xmlns:ds="http://schemas.openxmlformats.org/officeDocument/2006/customXml" ds:itemID="{4C5C2AF6-A12C-4D1B-87C5-F23EC22E56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Difference</Template>
  <TotalTime>425</TotalTime>
  <Words>403</Words>
  <Application>Microsoft Macintosh PowerPoint</Application>
  <PresentationFormat>Widescreen</PresentationFormat>
  <Paragraphs>40</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Outfit</vt:lpstr>
      <vt:lpstr>Outfit ExtraBold</vt:lpstr>
      <vt:lpstr>Difference</vt:lpstr>
      <vt:lpstr>PowerPoint Presentation</vt:lpstr>
      <vt:lpstr>PowerPoint Presentation</vt:lpstr>
      <vt:lpstr>Three habits</vt:lpstr>
      <vt:lpstr>PowerPoint Presentation</vt:lpstr>
      <vt:lpstr>PowerPoint Presentation</vt:lpstr>
      <vt:lpstr>Read and Discuss</vt:lpstr>
      <vt:lpstr>PowerPoint Presentation</vt:lpstr>
      <vt:lpstr>PowerPoint Presentation</vt:lpstr>
      <vt:lpstr>Are there times we are afraid of things we can’t see?</vt:lpstr>
      <vt:lpstr>Hope Against Fear</vt:lpstr>
      <vt:lpstr>PowerPoint Presentation</vt:lpstr>
      <vt:lpstr>What would the world be like without hope?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Svetlana Jevsejeva</dc:creator>
  <cp:lastModifiedBy>Heather Skelton</cp:lastModifiedBy>
  <cp:revision>436</cp:revision>
  <dcterms:created xsi:type="dcterms:W3CDTF">2024-02-02T13:02:07Z</dcterms:created>
  <dcterms:modified xsi:type="dcterms:W3CDTF">2025-07-17T08:43:34Z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0x010100F1C6DADE57D6CF43B91F07824CAC04C9</vt:lpwstr>
  </property>
  <property fmtid="{D5CDD505-2E9C-101B-9397-08002B2CF9AE}" pid="3" name="MediaServiceImageTags">
    <vt:lpwstr/>
  </property>
</Properties>
</file>