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handoutMasterIdLst>
    <p:handoutMasterId r:id="rId28"/>
  </p:handoutMasterIdLst>
  <p:sldIdLst>
    <p:sldId id="421" r:id="rId5"/>
    <p:sldId id="470" r:id="rId6"/>
    <p:sldId id="389" r:id="rId7"/>
    <p:sldId id="394" r:id="rId8"/>
    <p:sldId id="456" r:id="rId9"/>
    <p:sldId id="471" r:id="rId10"/>
    <p:sldId id="395" r:id="rId11"/>
    <p:sldId id="472" r:id="rId12"/>
    <p:sldId id="458" r:id="rId13"/>
    <p:sldId id="473" r:id="rId14"/>
    <p:sldId id="463" r:id="rId15"/>
    <p:sldId id="475" r:id="rId16"/>
    <p:sldId id="476" r:id="rId17"/>
    <p:sldId id="487" r:id="rId18"/>
    <p:sldId id="478" r:id="rId19"/>
    <p:sldId id="479" r:id="rId20"/>
    <p:sldId id="482" r:id="rId21"/>
    <p:sldId id="484" r:id="rId22"/>
    <p:sldId id="485" r:id="rId23"/>
    <p:sldId id="486" r:id="rId24"/>
    <p:sldId id="446" r:id="rId25"/>
    <p:sldId id="30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12337-DFA3-9B93-1947-5EA2F677E985}" name="slaguda.209@lgflmail.org" initials="sl" userId="S::urn:spo:guest#slaguda.209@lgflmail.org::" providerId="AD"/>
  <p188:author id="{AE06B076-0FB7-871D-79C6-3BB6F62E0FC3}" name="Alysia-Lara Ayonrinde" initials="AA" userId="S::alysia-lara.ayonrinde@churchofengland.org::82c25098-0028-4fca-b1af-fdda95c00a2f" providerId="AD"/>
  <p188:author id="{18B0A298-79AB-3279-4BDF-909E71120622}" name="Heather Skelton" initials="HS" userId="283b777770d262d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DBBCE"/>
    <a:srgbClr val="00628C"/>
    <a:srgbClr val="4BA0C1"/>
    <a:srgbClr val="A72327"/>
    <a:srgbClr val="549E80"/>
    <a:srgbClr val="C4D6CB"/>
    <a:srgbClr val="93BAA6"/>
    <a:srgbClr val="00B5FF"/>
    <a:srgbClr val="C67673"/>
    <a:srgbClr val="ED69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60"/>
    <p:restoredTop sz="94795"/>
  </p:normalViewPr>
  <p:slideViewPr>
    <p:cSldViewPr snapToGrid="0">
      <p:cViewPr varScale="1">
        <p:scale>
          <a:sx n="120" d="100"/>
          <a:sy n="120" d="100"/>
        </p:scale>
        <p:origin x="1080"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7D940-8E37-B766-588E-818121507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E7518-4BBC-4B33-C60C-69DF5A5F1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1867B-94BE-744B-8E02-6EA5E1DCE429}" type="datetimeFigureOut">
              <a:rPr lang="en-US" smtClean="0"/>
              <a:t>7/17/25</a:t>
            </a:fld>
            <a:endParaRPr lang="en-US"/>
          </a:p>
        </p:txBody>
      </p:sp>
      <p:sp>
        <p:nvSpPr>
          <p:cNvPr id="4" name="Footer Placeholder 3">
            <a:extLst>
              <a:ext uri="{FF2B5EF4-FFF2-40B4-BE49-F238E27FC236}">
                <a16:creationId xmlns:a16="http://schemas.microsoft.com/office/drawing/2014/main" id="{13ACF272-3E65-0199-D24D-5C2F38B6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0B7765-E724-6CB3-5ED8-A85EB5A22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4555E-9C41-5B42-8482-A300D4F25CCB}" type="slidenum">
              <a:rPr lang="en-US" smtClean="0"/>
              <a:t>‹#›</a:t>
            </a:fld>
            <a:endParaRPr lang="en-US"/>
          </a:p>
        </p:txBody>
      </p:sp>
    </p:spTree>
    <p:extLst>
      <p:ext uri="{BB962C8B-B14F-4D97-AF65-F5344CB8AC3E}">
        <p14:creationId xmlns:p14="http://schemas.microsoft.com/office/powerpoint/2010/main" val="17422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35FD-063E-E140-81CC-C14970545FB9}" type="datetimeFigureOut">
              <a:rPr lang="en-US" smtClean="0"/>
              <a:t>7/17/25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DC1D-6D0A-FA43-A618-949EBDE59BEA}" type="slidenum">
              <a:rPr lang="en-US" smtClean="0"/>
              <a:t>‹#›</a:t>
            </a:fld>
            <a:endParaRPr lang="en-US"/>
          </a:p>
        </p:txBody>
      </p:sp>
    </p:spTree>
    <p:extLst>
      <p:ext uri="{BB962C8B-B14F-4D97-AF65-F5344CB8AC3E}">
        <p14:creationId xmlns:p14="http://schemas.microsoft.com/office/powerpoint/2010/main" val="35775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KS1 Difference Habits video needed</a:t>
            </a:r>
          </a:p>
        </p:txBody>
      </p:sp>
      <p:sp>
        <p:nvSpPr>
          <p:cNvPr id="4" name="Slide Number Placeholder 3"/>
          <p:cNvSpPr>
            <a:spLocks noGrp="1"/>
          </p:cNvSpPr>
          <p:nvPr>
            <p:ph type="sldNum" sz="quarter" idx="5"/>
          </p:nvPr>
        </p:nvSpPr>
        <p:spPr/>
        <p:txBody>
          <a:bodyPr/>
          <a:lstStyle/>
          <a:p>
            <a:fld id="{9FA6DC1D-6D0A-FA43-A618-949EBDE59BEA}" type="slidenum">
              <a:rPr lang="en-US" smtClean="0"/>
              <a:t>7</a:t>
            </a:fld>
            <a:endParaRPr lang="en-US"/>
          </a:p>
        </p:txBody>
      </p:sp>
    </p:spTree>
    <p:extLst>
      <p:ext uri="{BB962C8B-B14F-4D97-AF65-F5344CB8AC3E}">
        <p14:creationId xmlns:p14="http://schemas.microsoft.com/office/powerpoint/2010/main" val="240678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A85A0F-4B9D-CC9D-D468-874826F3A0F7}"/>
              </a:ext>
            </a:extLst>
          </p:cNvPr>
          <p:cNvSpPr>
            <a:spLocks noGrp="1"/>
          </p:cNvSpPr>
          <p:nvPr>
            <p:ph type="body" sz="quarter" idx="10"/>
          </p:nvPr>
        </p:nvSpPr>
        <p:spPr>
          <a:xfrm>
            <a:off x="838200" y="1747024"/>
            <a:ext cx="10721897" cy="4557132"/>
          </a:xfrm>
        </p:spPr>
        <p:txBody>
          <a:bodyPr/>
          <a:lstStyle>
            <a:lvl1pPr marL="0" indent="0">
              <a:lnSpc>
                <a:spcPct val="120000"/>
              </a:lnSpc>
              <a:buClr>
                <a:srgbClr val="4BA0C1"/>
              </a:buClr>
              <a:buFont typeface="Arial" panose="020B0604020202020204" pitchFamily="34" charset="0"/>
              <a:buNone/>
              <a:defRPr/>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
        <p:nvSpPr>
          <p:cNvPr id="3" name="Title 2">
            <a:extLst>
              <a:ext uri="{FF2B5EF4-FFF2-40B4-BE49-F238E27FC236}">
                <a16:creationId xmlns:a16="http://schemas.microsoft.com/office/drawing/2014/main" id="{CA48D255-4958-9C01-F003-06BD548240F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02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2" name="Picture 1" descr="A white background with a blue sky&#10;&#10;AI-generated content may be incorrect.">
            <a:extLst>
              <a:ext uri="{FF2B5EF4-FFF2-40B4-BE49-F238E27FC236}">
                <a16:creationId xmlns:a16="http://schemas.microsoft.com/office/drawing/2014/main" id="{0C58644F-E399-7034-4F05-A54270780DF0}"/>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28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pic>
        <p:nvPicPr>
          <p:cNvPr id="5" name="Picture 4" descr="A white background with dots&#10;&#10;AI-generated content may be incorrect.">
            <a:extLst>
              <a:ext uri="{FF2B5EF4-FFF2-40B4-BE49-F238E27FC236}">
                <a16:creationId xmlns:a16="http://schemas.microsoft.com/office/drawing/2014/main" id="{FD148C04-548C-8652-713F-CFF7093992C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39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 2">
    <p:spTree>
      <p:nvGrpSpPr>
        <p:cNvPr id="1" name=""/>
        <p:cNvGrpSpPr/>
        <p:nvPr/>
      </p:nvGrpSpPr>
      <p:grpSpPr>
        <a:xfrm>
          <a:off x="0" y="0"/>
          <a:ext cx="0" cy="0"/>
          <a:chOff x="0" y="0"/>
          <a:chExt cx="0" cy="0"/>
        </a:xfrm>
      </p:grpSpPr>
      <p:pic>
        <p:nvPicPr>
          <p:cNvPr id="2" name="Picture 1" descr="A green and white gradient&#10;&#10;AI-generated content may be incorrect.">
            <a:extLst>
              <a:ext uri="{FF2B5EF4-FFF2-40B4-BE49-F238E27FC236}">
                <a16:creationId xmlns:a16="http://schemas.microsoft.com/office/drawing/2014/main" id="{5ECFB301-182A-6246-07FA-5E7A7071C2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DD0A8C1-EA28-D8FA-9103-5ABEC411DAC4}"/>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bg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61764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 Question / Images">
    <p:spTree>
      <p:nvGrpSpPr>
        <p:cNvPr id="1" name=""/>
        <p:cNvGrpSpPr/>
        <p:nvPr/>
      </p:nvGrpSpPr>
      <p:grpSpPr>
        <a:xfrm>
          <a:off x="0" y="0"/>
          <a:ext cx="0" cy="0"/>
          <a:chOff x="0" y="0"/>
          <a:chExt cx="0" cy="0"/>
        </a:xfrm>
      </p:grpSpPr>
      <p:pic>
        <p:nvPicPr>
          <p:cNvPr id="2" name="Picture 1" descr="A white background with dots&#10;&#10;AI-generated content may be incorrect.">
            <a:extLst>
              <a:ext uri="{FF2B5EF4-FFF2-40B4-BE49-F238E27FC236}">
                <a16:creationId xmlns:a16="http://schemas.microsoft.com/office/drawing/2014/main" id="{7BF71488-303D-DCC0-63A2-EFDAAF111A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and white gradient&#10;&#10;AI-generated content may be incorrect.">
            <a:extLst>
              <a:ext uri="{FF2B5EF4-FFF2-40B4-BE49-F238E27FC236}">
                <a16:creationId xmlns:a16="http://schemas.microsoft.com/office/drawing/2014/main" id="{44B97973-8BF8-369A-1653-90AB285493E2}"/>
              </a:ext>
            </a:extLst>
          </p:cNvPr>
          <p:cNvPicPr>
            <a:picLocks noChangeAspect="1"/>
          </p:cNvPicPr>
          <p:nvPr userDrawn="1"/>
        </p:nvPicPr>
        <p:blipFill>
          <a:blip r:embed="rId3"/>
          <a:srcRect t="20070" b="2224"/>
          <a:stretch>
            <a:fillRect/>
          </a:stretch>
        </p:blipFill>
        <p:spPr>
          <a:xfrm>
            <a:off x="0" y="1528877"/>
            <a:ext cx="12192000" cy="5329123"/>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spTree>
    <p:extLst>
      <p:ext uri="{BB962C8B-B14F-4D97-AF65-F5344CB8AC3E}">
        <p14:creationId xmlns:p14="http://schemas.microsoft.com/office/powerpoint/2010/main" val="3808951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 Film">
    <p:spTree>
      <p:nvGrpSpPr>
        <p:cNvPr id="1" name=""/>
        <p:cNvGrpSpPr/>
        <p:nvPr/>
      </p:nvGrpSpPr>
      <p:grpSpPr>
        <a:xfrm>
          <a:off x="0" y="0"/>
          <a:ext cx="0" cy="0"/>
          <a:chOff x="0" y="0"/>
          <a:chExt cx="0" cy="0"/>
        </a:xfrm>
      </p:grpSpPr>
      <p:pic>
        <p:nvPicPr>
          <p:cNvPr id="4" name="Picture 3" descr="A green and white gradient&#10;&#10;AI-generated content may be incorrect.">
            <a:extLst>
              <a:ext uri="{FF2B5EF4-FFF2-40B4-BE49-F238E27FC236}">
                <a16:creationId xmlns:a16="http://schemas.microsoft.com/office/drawing/2014/main" id="{76683643-1BAD-97B6-C94E-6EA1B65BF6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green and white circle with a movie clapper&#10;&#10;Description automatically generated">
            <a:extLst>
              <a:ext uri="{FF2B5EF4-FFF2-40B4-BE49-F238E27FC236}">
                <a16:creationId xmlns:a16="http://schemas.microsoft.com/office/drawing/2014/main" id="{30BE6791-D1CD-3E91-F66B-0B42E2576040}"/>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7BA41204-AEFA-5CCE-CB5D-7D6F0B6E9D68}"/>
              </a:ext>
            </a:extLst>
          </p:cNvPr>
          <p:cNvSpPr>
            <a:spLocks noGrp="1"/>
          </p:cNvSpPr>
          <p:nvPr>
            <p:ph type="title" hasCustomPrompt="1"/>
          </p:nvPr>
        </p:nvSpPr>
        <p:spPr>
          <a:xfrm>
            <a:off x="1545335" y="3830701"/>
            <a:ext cx="9101328" cy="1069975"/>
          </a:xfrm>
        </p:spPr>
        <p:txBody>
          <a:bodyPr>
            <a:noAutofit/>
          </a:bodyPr>
          <a:lstStyle>
            <a:lvl1pPr algn="ctr">
              <a:defRPr sz="6000">
                <a:solidFill>
                  <a:schemeClr val="bg1"/>
                </a:solidFill>
              </a:defRPr>
            </a:lvl1pPr>
          </a:lstStyle>
          <a:p>
            <a:r>
              <a:rPr lang="en-GB"/>
              <a:t>Bible Title</a:t>
            </a:r>
            <a:endParaRPr lang="en-US"/>
          </a:p>
        </p:txBody>
      </p:sp>
      <p:sp>
        <p:nvSpPr>
          <p:cNvPr id="3" name="TextBox 2">
            <a:extLst>
              <a:ext uri="{FF2B5EF4-FFF2-40B4-BE49-F238E27FC236}">
                <a16:creationId xmlns:a16="http://schemas.microsoft.com/office/drawing/2014/main" id="{507F1657-EB78-A9BC-3EFB-37C080FF89E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Film</a:t>
            </a:r>
          </a:p>
        </p:txBody>
      </p:sp>
    </p:spTree>
    <p:extLst>
      <p:ext uri="{BB962C8B-B14F-4D97-AF65-F5344CB8AC3E}">
        <p14:creationId xmlns:p14="http://schemas.microsoft.com/office/powerpoint/2010/main" val="4189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 Bible verse">
    <p:spTree>
      <p:nvGrpSpPr>
        <p:cNvPr id="1" name=""/>
        <p:cNvGrpSpPr/>
        <p:nvPr/>
      </p:nvGrpSpPr>
      <p:grpSpPr>
        <a:xfrm>
          <a:off x="0" y="0"/>
          <a:ext cx="0" cy="0"/>
          <a:chOff x="0" y="0"/>
          <a:chExt cx="0" cy="0"/>
        </a:xfrm>
      </p:grpSpPr>
      <p:pic>
        <p:nvPicPr>
          <p:cNvPr id="4" name="Picture 3" descr="A white background with dots&#10;&#10;AI-generated content may be incorrect.">
            <a:extLst>
              <a:ext uri="{FF2B5EF4-FFF2-40B4-BE49-F238E27FC236}">
                <a16:creationId xmlns:a16="http://schemas.microsoft.com/office/drawing/2014/main" id="{FC66A789-1394-305D-2C16-16FC095656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cross on a green circle&#10;&#10;AI-generated content may be incorrect.">
            <a:extLst>
              <a:ext uri="{FF2B5EF4-FFF2-40B4-BE49-F238E27FC236}">
                <a16:creationId xmlns:a16="http://schemas.microsoft.com/office/drawing/2014/main" id="{B75C2050-F3AE-37DF-2ED6-5B20404916F4}"/>
              </a:ext>
            </a:extLst>
          </p:cNvPr>
          <p:cNvPicPr>
            <a:picLocks noChangeAspect="1"/>
          </p:cNvPicPr>
          <p:nvPr userDrawn="1"/>
        </p:nvPicPr>
        <p:blipFill>
          <a:blip r:embed="rId3"/>
          <a:stretch>
            <a:fillRect/>
          </a:stretch>
        </p:blipFill>
        <p:spPr>
          <a:xfrm>
            <a:off x="513854" y="637218"/>
            <a:ext cx="1584000" cy="1584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93BAA6"/>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549E80"/>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763373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 Activity">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BC884A3F-805A-AE7F-A56D-69255567C1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5" name="Picture 14" descr="A blue puzzle piece on a white circle&#10;&#10;Description automatically generated">
            <a:extLst>
              <a:ext uri="{FF2B5EF4-FFF2-40B4-BE49-F238E27FC236}">
                <a16:creationId xmlns:a16="http://schemas.microsoft.com/office/drawing/2014/main" id="{4AB98605-E9E3-D35A-3972-D8172EAC6F0C}"/>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1427CF39-7CCF-DE87-5A60-A67E4F14D714}"/>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a:t>Activity name</a:t>
            </a:r>
            <a:endParaRPr lang="en-US"/>
          </a:p>
        </p:txBody>
      </p:sp>
      <p:sp>
        <p:nvSpPr>
          <p:cNvPr id="7" name="TextBox 6">
            <a:extLst>
              <a:ext uri="{FF2B5EF4-FFF2-40B4-BE49-F238E27FC236}">
                <a16:creationId xmlns:a16="http://schemas.microsoft.com/office/drawing/2014/main" id="{D0D626F5-9BE1-7C6E-DB18-98004EE2B946}"/>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ADBBCE"/>
                </a:solidFill>
                <a:latin typeface="Outfit" pitchFamily="2" charset="0"/>
              </a:rPr>
              <a:t>Activity</a:t>
            </a:r>
          </a:p>
        </p:txBody>
      </p:sp>
    </p:spTree>
    <p:extLst>
      <p:ext uri="{BB962C8B-B14F-4D97-AF65-F5344CB8AC3E}">
        <p14:creationId xmlns:p14="http://schemas.microsoft.com/office/powerpoint/2010/main" val="2603651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pic>
        <p:nvPicPr>
          <p:cNvPr id="2" name="Picture 1" descr="A white surface with dots&#10;&#10;AI-generated content may be incorrect.">
            <a:extLst>
              <a:ext uri="{FF2B5EF4-FFF2-40B4-BE49-F238E27FC236}">
                <a16:creationId xmlns:a16="http://schemas.microsoft.com/office/drawing/2014/main" id="{C453C00B-230D-57F1-DA9B-1E1D35B65C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3">
            <a:extLst>
              <a:ext uri="{FF2B5EF4-FFF2-40B4-BE49-F238E27FC236}">
                <a16:creationId xmlns:a16="http://schemas.microsoft.com/office/drawing/2014/main" id="{BE29E997-025E-1FA3-7FBA-77CF28CED507}"/>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tx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1648931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 Bible verse">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066D3313-A03E-2722-958C-20A36CB0920A}"/>
              </a:ext>
            </a:extLst>
          </p:cNvPr>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ADBBCE"/>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00628C"/>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pic>
        <p:nvPicPr>
          <p:cNvPr id="8" name="Picture 7" descr="A white cross on a blue circle&#10;&#10;AI-generated content may be incorrect.">
            <a:extLst>
              <a:ext uri="{FF2B5EF4-FFF2-40B4-BE49-F238E27FC236}">
                <a16:creationId xmlns:a16="http://schemas.microsoft.com/office/drawing/2014/main" id="{35FA4E38-7FC3-75BB-1EAF-B363CA50F110}"/>
              </a:ext>
            </a:extLst>
          </p:cNvPr>
          <p:cNvPicPr>
            <a:picLocks noChangeAspect="1"/>
          </p:cNvPicPr>
          <p:nvPr userDrawn="1"/>
        </p:nvPicPr>
        <p:blipFill>
          <a:blip r:embed="rId3"/>
          <a:stretch>
            <a:fillRect/>
          </a:stretch>
        </p:blipFill>
        <p:spPr>
          <a:xfrm>
            <a:off x="513854" y="637219"/>
            <a:ext cx="1584000" cy="1584000"/>
          </a:xfrm>
          <a:prstGeom prst="rect">
            <a:avLst/>
          </a:prstGeom>
        </p:spPr>
      </p:pic>
    </p:spTree>
    <p:extLst>
      <p:ext uri="{BB962C8B-B14F-4D97-AF65-F5344CB8AC3E}">
        <p14:creationId xmlns:p14="http://schemas.microsoft.com/office/powerpoint/2010/main" val="1139040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6EB04C53-C2BE-09C0-4138-ECD2340E10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8960019-7060-C3FC-FEF9-A78C503A668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43810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2" name="Picture 1" descr="A young child in green shirt&#10;&#10;AI-generated content may be incorrect.">
            <a:extLst>
              <a:ext uri="{FF2B5EF4-FFF2-40B4-BE49-F238E27FC236}">
                <a16:creationId xmlns:a16="http://schemas.microsoft.com/office/drawing/2014/main" id="{0687D1A5-ABE8-F079-73A1-33ACF874E3A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661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 Question / Images">
    <p:spTree>
      <p:nvGrpSpPr>
        <p:cNvPr id="1" name=""/>
        <p:cNvGrpSpPr/>
        <p:nvPr/>
      </p:nvGrpSpPr>
      <p:grpSpPr>
        <a:xfrm>
          <a:off x="0" y="0"/>
          <a:ext cx="0" cy="0"/>
          <a:chOff x="0" y="0"/>
          <a:chExt cx="0" cy="0"/>
        </a:xfrm>
      </p:grpSpPr>
      <p:pic>
        <p:nvPicPr>
          <p:cNvPr id="4" name="Picture 3" descr="A pink background with a white background&#10;&#10;AI-generated content may be incorrect.">
            <a:extLst>
              <a:ext uri="{FF2B5EF4-FFF2-40B4-BE49-F238E27FC236}">
                <a16:creationId xmlns:a16="http://schemas.microsoft.com/office/drawing/2014/main" id="{7FF323B8-6D88-19EF-2EB7-0C01190B67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pic>
        <p:nvPicPr>
          <p:cNvPr id="7" name="Picture 6" descr="A red and white gradient&#10;&#10;AI-generated content may be incorrect.">
            <a:extLst>
              <a:ext uri="{FF2B5EF4-FFF2-40B4-BE49-F238E27FC236}">
                <a16:creationId xmlns:a16="http://schemas.microsoft.com/office/drawing/2014/main" id="{8A7C9259-A58C-F981-EB75-781B9D5FD792}"/>
              </a:ext>
            </a:extLst>
          </p:cNvPr>
          <p:cNvPicPr>
            <a:picLocks noChangeAspect="1"/>
          </p:cNvPicPr>
          <p:nvPr userDrawn="1"/>
        </p:nvPicPr>
        <p:blipFill>
          <a:blip r:embed="rId3"/>
          <a:srcRect t="22294"/>
          <a:stretch>
            <a:fillRect/>
          </a:stretch>
        </p:blipFill>
        <p:spPr>
          <a:xfrm>
            <a:off x="0" y="1528876"/>
            <a:ext cx="12192000" cy="5329123"/>
          </a:xfrm>
          <a:prstGeom prst="rect">
            <a:avLst/>
          </a:prstGeom>
        </p:spPr>
      </p:pic>
    </p:spTree>
    <p:extLst>
      <p:ext uri="{BB962C8B-B14F-4D97-AF65-F5344CB8AC3E}">
        <p14:creationId xmlns:p14="http://schemas.microsoft.com/office/powerpoint/2010/main" val="1152061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1">
    <p:spTree>
      <p:nvGrpSpPr>
        <p:cNvPr id="1" name=""/>
        <p:cNvGrpSpPr/>
        <p:nvPr/>
      </p:nvGrpSpPr>
      <p:grpSpPr>
        <a:xfrm>
          <a:off x="0" y="0"/>
          <a:ext cx="0" cy="0"/>
          <a:chOff x="0" y="0"/>
          <a:chExt cx="0" cy="0"/>
        </a:xfrm>
      </p:grpSpPr>
      <p:pic>
        <p:nvPicPr>
          <p:cNvPr id="7" name="Picture 6" descr="A red and white gradient&#10;&#10;AI-generated content may be incorrect.">
            <a:extLst>
              <a:ext uri="{FF2B5EF4-FFF2-40B4-BE49-F238E27FC236}">
                <a16:creationId xmlns:a16="http://schemas.microsoft.com/office/drawing/2014/main" id="{273F9BA6-7F69-965F-82D2-826FD80C3C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37F01E5-D53B-0574-0C32-B9AC2960AEF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87305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998503" y="825154"/>
            <a:ext cx="9934539" cy="4939541"/>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Tree>
    <p:extLst>
      <p:ext uri="{BB962C8B-B14F-4D97-AF65-F5344CB8AC3E}">
        <p14:creationId xmlns:p14="http://schemas.microsoft.com/office/powerpoint/2010/main" val="1819742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d - Bible verse">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AA2060B4-B30A-1343-14AA-7748091CC605}"/>
              </a:ext>
            </a:extLst>
          </p:cNvPr>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C67673"/>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A72327"/>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pic>
        <p:nvPicPr>
          <p:cNvPr id="2" name="Picture 1" descr="A white cross on a red circle&#10;&#10;AI-generated content may be incorrect.">
            <a:extLst>
              <a:ext uri="{FF2B5EF4-FFF2-40B4-BE49-F238E27FC236}">
                <a16:creationId xmlns:a16="http://schemas.microsoft.com/office/drawing/2014/main" id="{67A4B8E4-3202-439F-B943-DECB7F0E062E}"/>
              </a:ext>
            </a:extLst>
          </p:cNvPr>
          <p:cNvPicPr>
            <a:picLocks noChangeAspect="1"/>
          </p:cNvPicPr>
          <p:nvPr userDrawn="1"/>
        </p:nvPicPr>
        <p:blipFill>
          <a:blip r:embed="rId3"/>
          <a:stretch>
            <a:fillRect/>
          </a:stretch>
        </p:blipFill>
        <p:spPr>
          <a:xfrm>
            <a:off x="420725" y="834168"/>
            <a:ext cx="1582079" cy="1582079"/>
          </a:xfrm>
          <a:prstGeom prst="rect">
            <a:avLst/>
          </a:prstGeom>
        </p:spPr>
      </p:pic>
    </p:spTree>
    <p:extLst>
      <p:ext uri="{BB962C8B-B14F-4D97-AF65-F5344CB8AC3E}">
        <p14:creationId xmlns:p14="http://schemas.microsoft.com/office/powerpoint/2010/main" val="709191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pic>
        <p:nvPicPr>
          <p:cNvPr id="4" name="Picture 3" descr="A white cloud in a red circle&#10;&#10;AI-generated content may be incorrect.">
            <a:extLst>
              <a:ext uri="{FF2B5EF4-FFF2-40B4-BE49-F238E27FC236}">
                <a16:creationId xmlns:a16="http://schemas.microsoft.com/office/drawing/2014/main" id="{A613DC6D-ACD8-E575-6647-1E361651E61A}"/>
              </a:ext>
            </a:extLst>
          </p:cNvPr>
          <p:cNvPicPr>
            <a:picLocks noChangeAspect="1"/>
          </p:cNvPicPr>
          <p:nvPr userDrawn="1"/>
        </p:nvPicPr>
        <p:blipFill>
          <a:blip r:embed="rId3"/>
          <a:stretch>
            <a:fillRect/>
          </a:stretch>
        </p:blipFill>
        <p:spPr>
          <a:xfrm>
            <a:off x="596731" y="572115"/>
            <a:ext cx="1543762" cy="1543762"/>
          </a:xfrm>
          <a:prstGeom prst="rect">
            <a:avLst/>
          </a:prstGeom>
        </p:spPr>
      </p:pic>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Reflection</a:t>
            </a:r>
            <a:endParaRPr lang="en-GB" noProof="0" dirty="0">
              <a:solidFill>
                <a:schemeClr val="tx1"/>
              </a:solidFill>
            </a:endParaRPr>
          </a:p>
        </p:txBody>
      </p:sp>
    </p:spTree>
    <p:extLst>
      <p:ext uri="{BB962C8B-B14F-4D97-AF65-F5344CB8AC3E}">
        <p14:creationId xmlns:p14="http://schemas.microsoft.com/office/powerpoint/2010/main" val="4173274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ong">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4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Song</a:t>
            </a:r>
            <a:endParaRPr lang="en-GB" noProof="0" dirty="0">
              <a:solidFill>
                <a:schemeClr val="tx1"/>
              </a:solidFill>
            </a:endParaRPr>
          </a:p>
        </p:txBody>
      </p:sp>
      <p:pic>
        <p:nvPicPr>
          <p:cNvPr id="7" name="Picture 6" descr="A white musical note on a red circle&#10;&#10;AI-generated content may be incorrect.">
            <a:extLst>
              <a:ext uri="{FF2B5EF4-FFF2-40B4-BE49-F238E27FC236}">
                <a16:creationId xmlns:a16="http://schemas.microsoft.com/office/drawing/2014/main" id="{67E5D4F6-9B19-F341-EEDE-D85483795EF8}"/>
              </a:ext>
            </a:extLst>
          </p:cNvPr>
          <p:cNvPicPr>
            <a:picLocks noChangeAspect="1"/>
          </p:cNvPicPr>
          <p:nvPr userDrawn="1"/>
        </p:nvPicPr>
        <p:blipFill>
          <a:blip r:embed="rId3"/>
          <a:stretch>
            <a:fillRect/>
          </a:stretch>
        </p:blipFill>
        <p:spPr>
          <a:xfrm>
            <a:off x="596732" y="572116"/>
            <a:ext cx="1543762" cy="1543762"/>
          </a:xfrm>
          <a:prstGeom prst="rect">
            <a:avLst/>
          </a:prstGeom>
        </p:spPr>
      </p:pic>
    </p:spTree>
    <p:extLst>
      <p:ext uri="{BB962C8B-B14F-4D97-AF65-F5344CB8AC3E}">
        <p14:creationId xmlns:p14="http://schemas.microsoft.com/office/powerpoint/2010/main" val="3973101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ayer">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911627" y="1848884"/>
            <a:ext cx="7095996" cy="4099669"/>
          </a:xfrm>
        </p:spPr>
        <p:txBody>
          <a:bodyPr>
            <a:noAutofit/>
          </a:bodyPr>
          <a:lstStyle>
            <a:lvl1pPr marL="0" indent="0">
              <a:lnSpc>
                <a:spcPct val="100000"/>
              </a:lnSpc>
              <a:spcBef>
                <a:spcPts val="0"/>
              </a:spcBef>
              <a:spcAft>
                <a:spcPts val="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2" name="Title 2">
            <a:extLst>
              <a:ext uri="{FF2B5EF4-FFF2-40B4-BE49-F238E27FC236}">
                <a16:creationId xmlns:a16="http://schemas.microsoft.com/office/drawing/2014/main" id="{E6912293-1D7A-63F6-BD35-F549ECBC6F0B}"/>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dirty="0">
                <a:solidFill>
                  <a:schemeClr val="tx1"/>
                </a:solidFill>
                <a:latin typeface="Outfit"/>
              </a:rPr>
              <a:t>Prayer</a:t>
            </a:r>
            <a:endParaRPr lang="en-GB" noProof="0" dirty="0">
              <a:solidFill>
                <a:schemeClr val="tx1"/>
              </a:solidFill>
            </a:endParaRPr>
          </a:p>
        </p:txBody>
      </p:sp>
      <p:pic>
        <p:nvPicPr>
          <p:cNvPr id="7" name="Picture 6" descr="A red circle with white hands in prayer&#10;&#10;Description automatically generated">
            <a:extLst>
              <a:ext uri="{FF2B5EF4-FFF2-40B4-BE49-F238E27FC236}">
                <a16:creationId xmlns:a16="http://schemas.microsoft.com/office/drawing/2014/main" id="{5A235604-4311-3E86-C3E8-2F67A266ADA5}"/>
              </a:ext>
            </a:extLst>
          </p:cNvPr>
          <p:cNvPicPr>
            <a:picLocks noChangeAspect="1"/>
          </p:cNvPicPr>
          <p:nvPr userDrawn="1"/>
        </p:nvPicPr>
        <p:blipFill>
          <a:blip r:embed="rId3"/>
          <a:stretch>
            <a:fillRect/>
          </a:stretch>
        </p:blipFill>
        <p:spPr>
          <a:xfrm>
            <a:off x="576298" y="551996"/>
            <a:ext cx="1584000" cy="1584000"/>
          </a:xfrm>
          <a:prstGeom prst="rect">
            <a:avLst/>
          </a:prstGeom>
        </p:spPr>
      </p:pic>
      <p:cxnSp>
        <p:nvCxnSpPr>
          <p:cNvPr id="8" name="Straight Connector 7">
            <a:extLst>
              <a:ext uri="{FF2B5EF4-FFF2-40B4-BE49-F238E27FC236}">
                <a16:creationId xmlns:a16="http://schemas.microsoft.com/office/drawing/2014/main" id="{A5C8A38F-8638-9917-1FBF-B8314F284EB5}"/>
              </a:ext>
            </a:extLst>
          </p:cNvPr>
          <p:cNvCxnSpPr>
            <a:cxnSpLocks/>
          </p:cNvCxnSpPr>
          <p:nvPr userDrawn="1"/>
        </p:nvCxnSpPr>
        <p:spPr>
          <a:xfrm>
            <a:off x="2467299" y="1843430"/>
            <a:ext cx="0" cy="4041176"/>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7359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38F0B02C-BA2D-5946-A285-B1C06FE1BA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14BC875-840B-14DC-0E65-6F174EAC3A30}"/>
              </a:ext>
            </a:extLst>
          </p:cNvPr>
          <p:cNvSpPr txBox="1"/>
          <p:nvPr userDrawn="1"/>
        </p:nvSpPr>
        <p:spPr>
          <a:xfrm>
            <a:off x="3790727" y="3869674"/>
            <a:ext cx="4610547" cy="707886"/>
          </a:xfrm>
          <a:prstGeom prst="rect">
            <a:avLst/>
          </a:prstGeom>
          <a:noFill/>
        </p:spPr>
        <p:txBody>
          <a:bodyPr wrap="square" rtlCol="0">
            <a:spAutoFit/>
          </a:bodyPr>
          <a:lstStyle/>
          <a:p>
            <a:pPr algn="ctr"/>
            <a:r>
              <a:rPr lang="en-US" sz="4000" b="1" i="0">
                <a:latin typeface="Outfit ExtraBold" pitchFamily="2" charset="0"/>
              </a:rPr>
              <a:t>Stay connected</a:t>
            </a:r>
          </a:p>
        </p:txBody>
      </p:sp>
      <p:pic>
        <p:nvPicPr>
          <p:cNvPr id="3" name="Picture 2">
            <a:extLst>
              <a:ext uri="{FF2B5EF4-FFF2-40B4-BE49-F238E27FC236}">
                <a16:creationId xmlns:a16="http://schemas.microsoft.com/office/drawing/2014/main" id="{FCD3ACBA-F735-763B-FAC3-56BECC7690D3}"/>
              </a:ext>
            </a:extLst>
          </p:cNvPr>
          <p:cNvPicPr>
            <a:picLocks noChangeAspect="1"/>
          </p:cNvPicPr>
          <p:nvPr userDrawn="1"/>
        </p:nvPicPr>
        <p:blipFill rotWithShape="1">
          <a:blip r:embed="rId3"/>
          <a:srcRect r="13194"/>
          <a:stretch/>
        </p:blipFill>
        <p:spPr>
          <a:xfrm>
            <a:off x="3181588" y="4701583"/>
            <a:ext cx="5828825" cy="436460"/>
          </a:xfrm>
          <a:prstGeom prst="rect">
            <a:avLst/>
          </a:prstGeom>
        </p:spPr>
      </p:pic>
      <p:pic>
        <p:nvPicPr>
          <p:cNvPr id="4" name="Picture 3">
            <a:extLst>
              <a:ext uri="{FF2B5EF4-FFF2-40B4-BE49-F238E27FC236}">
                <a16:creationId xmlns:a16="http://schemas.microsoft.com/office/drawing/2014/main" id="{EC12835C-0629-1A2C-B800-4724C481CB1F}"/>
              </a:ext>
            </a:extLst>
          </p:cNvPr>
          <p:cNvPicPr>
            <a:picLocks noChangeAspect="1"/>
          </p:cNvPicPr>
          <p:nvPr userDrawn="1"/>
        </p:nvPicPr>
        <p:blipFill>
          <a:blip r:embed="rId4"/>
          <a:stretch>
            <a:fillRect/>
          </a:stretch>
        </p:blipFill>
        <p:spPr>
          <a:xfrm>
            <a:off x="1887276" y="5333404"/>
            <a:ext cx="8417448" cy="436460"/>
          </a:xfrm>
          <a:prstGeom prst="rect">
            <a:avLst/>
          </a:prstGeom>
        </p:spPr>
      </p:pic>
    </p:spTree>
    <p:extLst>
      <p:ext uri="{BB962C8B-B14F-4D97-AF65-F5344CB8AC3E}">
        <p14:creationId xmlns:p14="http://schemas.microsoft.com/office/powerpoint/2010/main" val="21803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1">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1</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1384995"/>
          </a:xfrm>
          <a:prstGeom prst="rect">
            <a:avLst/>
          </a:prstGeom>
          <a:noFill/>
        </p:spPr>
        <p:txBody>
          <a:bodyPr wrap="square" rtlCol="0">
            <a:spAutoFit/>
          </a:bodyPr>
          <a:lstStyle/>
          <a:p>
            <a:r>
              <a:rPr lang="en-GB" sz="8400" b="1">
                <a:effectLst/>
                <a:latin typeface="Outfit" pitchFamily="2" charset="0"/>
              </a:rPr>
              <a:t>Introduction</a:t>
            </a:r>
            <a:endParaRPr lang="en-GB" sz="8400">
              <a:effectLst/>
              <a:latin typeface="Outfit" pitchFamily="2" charset="0"/>
            </a:endParaRPr>
          </a:p>
        </p:txBody>
      </p:sp>
    </p:spTree>
    <p:extLst>
      <p:ext uri="{BB962C8B-B14F-4D97-AF65-F5344CB8AC3E}">
        <p14:creationId xmlns:p14="http://schemas.microsoft.com/office/powerpoint/2010/main" val="14767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2</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Crossing Divides</a:t>
            </a:r>
            <a:endParaRPr lang="en-GB" sz="8400">
              <a:effectLst/>
              <a:latin typeface="Outfit" pitchFamily="2" charset="0"/>
            </a:endParaRPr>
          </a:p>
        </p:txBody>
      </p:sp>
    </p:spTree>
    <p:extLst>
      <p:ext uri="{BB962C8B-B14F-4D97-AF65-F5344CB8AC3E}">
        <p14:creationId xmlns:p14="http://schemas.microsoft.com/office/powerpoint/2010/main" val="1638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00628C"/>
                </a:solidFill>
                <a:latin typeface="Outfit" pitchFamily="2" charset="0"/>
              </a:rPr>
              <a:t>Session 3</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Navigating </a:t>
            </a:r>
          </a:p>
          <a:p>
            <a:r>
              <a:rPr lang="en-GB" sz="8400" b="1">
                <a:effectLst/>
                <a:latin typeface="Outfit" pitchFamily="2" charset="0"/>
              </a:rPr>
              <a:t>Disagreement</a:t>
            </a:r>
            <a:endParaRPr lang="en-GB" sz="8400">
              <a:effectLst/>
              <a:latin typeface="Outfit" pitchFamily="2" charset="0"/>
            </a:endParaRPr>
          </a:p>
        </p:txBody>
      </p:sp>
    </p:spTree>
    <p:extLst>
      <p:ext uri="{BB962C8B-B14F-4D97-AF65-F5344CB8AC3E}">
        <p14:creationId xmlns:p14="http://schemas.microsoft.com/office/powerpoint/2010/main" val="42432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ED6921"/>
                </a:solidFill>
                <a:latin typeface="Outfit" pitchFamily="2" charset="0"/>
              </a:rPr>
              <a:t>Session 4</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Pursuing Justice</a:t>
            </a:r>
            <a:endParaRPr lang="en-GB" sz="8400">
              <a:effectLst/>
              <a:latin typeface="Outfit" pitchFamily="2" charset="0"/>
            </a:endParaRPr>
          </a:p>
        </p:txBody>
      </p:sp>
    </p:spTree>
    <p:extLst>
      <p:ext uri="{BB962C8B-B14F-4D97-AF65-F5344CB8AC3E}">
        <p14:creationId xmlns:p14="http://schemas.microsoft.com/office/powerpoint/2010/main" val="344554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5">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5</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Practising </a:t>
            </a:r>
            <a:br>
              <a:rPr lang="en-GB" sz="8400" b="1">
                <a:effectLst/>
                <a:latin typeface="Outfit" pitchFamily="2" charset="0"/>
              </a:rPr>
            </a:br>
            <a:r>
              <a:rPr lang="en-GB" sz="8400" b="1">
                <a:effectLst/>
                <a:latin typeface="Outfit" pitchFamily="2" charset="0"/>
              </a:rPr>
              <a:t>Forgiveness</a:t>
            </a:r>
            <a:endParaRPr lang="en-GB" sz="8400">
              <a:effectLst/>
              <a:latin typeface="Outfit" pitchFamily="2" charset="0"/>
            </a:endParaRPr>
          </a:p>
        </p:txBody>
      </p:sp>
    </p:spTree>
    <p:extLst>
      <p:ext uri="{BB962C8B-B14F-4D97-AF65-F5344CB8AC3E}">
        <p14:creationId xmlns:p14="http://schemas.microsoft.com/office/powerpoint/2010/main" val="33378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6</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Belonging </a:t>
            </a:r>
          </a:p>
          <a:p>
            <a:r>
              <a:rPr lang="en-GB" sz="8400" b="1">
                <a:effectLst/>
                <a:latin typeface="Outfit" pitchFamily="2" charset="0"/>
              </a:rPr>
              <a:t>Together</a:t>
            </a:r>
            <a:endParaRPr lang="en-GB" sz="8400">
              <a:effectLst/>
              <a:latin typeface="Outfit" pitchFamily="2" charset="0"/>
            </a:endParaRPr>
          </a:p>
        </p:txBody>
      </p:sp>
    </p:spTree>
    <p:extLst>
      <p:ext uri="{BB962C8B-B14F-4D97-AF65-F5344CB8AC3E}">
        <p14:creationId xmlns:p14="http://schemas.microsoft.com/office/powerpoint/2010/main" val="88235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ondering Question">
    <p:spTree>
      <p:nvGrpSpPr>
        <p:cNvPr id="1" name=""/>
        <p:cNvGrpSpPr/>
        <p:nvPr/>
      </p:nvGrpSpPr>
      <p:grpSpPr>
        <a:xfrm>
          <a:off x="0" y="0"/>
          <a:ext cx="0" cy="0"/>
          <a:chOff x="0" y="0"/>
          <a:chExt cx="0" cy="0"/>
        </a:xfrm>
      </p:grpSpPr>
      <p:pic>
        <p:nvPicPr>
          <p:cNvPr id="4" name="Picture 3" descr="A white circle with blue background&#10;&#10;AI-generated content may be incorrect.">
            <a:extLst>
              <a:ext uri="{FF2B5EF4-FFF2-40B4-BE49-F238E27FC236}">
                <a16:creationId xmlns:a16="http://schemas.microsoft.com/office/drawing/2014/main" id="{7A5F1D21-66B4-925D-017E-CDCCCB6028E8}"/>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667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74E2F5-AD2E-1904-3CAC-4DCA29AA4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F0E93D-1056-3AD4-3DCD-CBCFFCB1F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2309A-EAAD-B34B-9E6D-F319DAE4A144}" type="datetimeFigureOut">
              <a:rPr lang="en-US" smtClean="0"/>
              <a:t>7/17/25</a:t>
            </a:fld>
            <a:endParaRPr lang="en-US"/>
          </a:p>
        </p:txBody>
      </p:sp>
      <p:sp>
        <p:nvSpPr>
          <p:cNvPr id="5" name="Footer Placeholder 4">
            <a:extLst>
              <a:ext uri="{FF2B5EF4-FFF2-40B4-BE49-F238E27FC236}">
                <a16:creationId xmlns:a16="http://schemas.microsoft.com/office/drawing/2014/main" id="{F1256C75-C316-BF53-8626-FBDEBD293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C6371-8F48-D3AB-034B-4EE66DECE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FC25F-6363-8D4D-B120-9FB1B8158E8E}" type="slidenum">
              <a:rPr lang="en-US" smtClean="0"/>
              <a:t>‹#›</a:t>
            </a:fld>
            <a:endParaRPr lang="en-US"/>
          </a:p>
        </p:txBody>
      </p:sp>
      <p:sp>
        <p:nvSpPr>
          <p:cNvPr id="8" name="Title Placeholder 7">
            <a:extLst>
              <a:ext uri="{FF2B5EF4-FFF2-40B4-BE49-F238E27FC236}">
                <a16:creationId xmlns:a16="http://schemas.microsoft.com/office/drawing/2014/main" id="{986C7B8C-C567-BA49-1C82-1E18A712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0333034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49" r:id="rId3"/>
    <p:sldLayoutId id="2147483670" r:id="rId4"/>
    <p:sldLayoutId id="2147483671" r:id="rId5"/>
    <p:sldLayoutId id="2147483673" r:id="rId6"/>
    <p:sldLayoutId id="2147483672" r:id="rId7"/>
    <p:sldLayoutId id="2147483674" r:id="rId8"/>
    <p:sldLayoutId id="2147483678" r:id="rId9"/>
    <p:sldLayoutId id="2147483684" r:id="rId10"/>
    <p:sldLayoutId id="2147483677" r:id="rId11"/>
    <p:sldLayoutId id="2147483680" r:id="rId12"/>
    <p:sldLayoutId id="2147483679" r:id="rId13"/>
    <p:sldLayoutId id="2147483657" r:id="rId14"/>
    <p:sldLayoutId id="2147483655" r:id="rId15"/>
    <p:sldLayoutId id="2147483653" r:id="rId16"/>
    <p:sldLayoutId id="2147483660" r:id="rId17"/>
    <p:sldLayoutId id="2147483687" r:id="rId18"/>
    <p:sldLayoutId id="2147483654" r:id="rId19"/>
    <p:sldLayoutId id="2147483681" r:id="rId20"/>
    <p:sldLayoutId id="2147483664" r:id="rId21"/>
    <p:sldLayoutId id="2147483685" r:id="rId22"/>
    <p:sldLayoutId id="2147483686" r:id="rId23"/>
    <p:sldLayoutId id="2147483667" r:id="rId24"/>
    <p:sldLayoutId id="2147483683" r:id="rId25"/>
    <p:sldLayoutId id="2147483682" r:id="rId26"/>
    <p:sldLayoutId id="2147483668" r:id="rId27"/>
  </p:sldLayoutIdLst>
  <p:txStyles>
    <p:title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4z7gDsSKUmU" TargetMode="Externa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www.youtube.com/watch?v=TiqPErRx-2E&amp;list=PLuxTTtoZrycnBY7N_6db2z1IZU-v4lMhS&amp;index=6" TargetMode="External"/><Relationship Id="rId1" Type="http://schemas.openxmlformats.org/officeDocument/2006/relationships/slideLayout" Target="../slideLayouts/slideLayout11.xml"/><Relationship Id="rId5" Type="http://schemas.openxmlformats.org/officeDocument/2006/relationships/image" Target="../media/image32.sv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In0LutQY9tw"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A67235-7A6A-009E-760F-126528D51EB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34233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C13399-D13A-E727-B5C9-DCE84973A6E3}"/>
              </a:ext>
            </a:extLst>
          </p:cNvPr>
          <p:cNvSpPr>
            <a:spLocks noGrp="1"/>
          </p:cNvSpPr>
          <p:nvPr>
            <p:ph type="body" sz="quarter" idx="10"/>
          </p:nvPr>
        </p:nvSpPr>
        <p:spPr>
          <a:xfrm>
            <a:off x="3571875" y="337448"/>
            <a:ext cx="5048250" cy="992458"/>
          </a:xfrm>
        </p:spPr>
        <p:txBody>
          <a:bodyPr/>
          <a:lstStyle/>
          <a:p>
            <a:pPr algn="ctr"/>
            <a:r>
              <a:rPr lang="en-US" b="1" dirty="0"/>
              <a:t>Lead Your Partner</a:t>
            </a:r>
          </a:p>
        </p:txBody>
      </p:sp>
      <p:pic>
        <p:nvPicPr>
          <p:cNvPr id="5" name="Picture 4">
            <a:extLst>
              <a:ext uri="{FF2B5EF4-FFF2-40B4-BE49-F238E27FC236}">
                <a16:creationId xmlns:a16="http://schemas.microsoft.com/office/drawing/2014/main" id="{DE6ED672-7AA8-E5BF-22A2-D181C9C8AF98}"/>
              </a:ext>
            </a:extLst>
          </p:cNvPr>
          <p:cNvPicPr>
            <a:picLocks noChangeAspect="1"/>
          </p:cNvPicPr>
          <p:nvPr/>
        </p:nvPicPr>
        <p:blipFill>
          <a:blip r:embed="rId2"/>
          <a:srcRect l="67" r="230"/>
          <a:stretch/>
        </p:blipFill>
        <p:spPr>
          <a:xfrm>
            <a:off x="2305621" y="1589438"/>
            <a:ext cx="7580757" cy="3865066"/>
          </a:xfrm>
          <a:prstGeom prst="roundRect">
            <a:avLst>
              <a:gd name="adj" fmla="val 7375"/>
            </a:avLst>
          </a:prstGeom>
        </p:spPr>
      </p:pic>
    </p:spTree>
    <p:extLst>
      <p:ext uri="{BB962C8B-B14F-4D97-AF65-F5344CB8AC3E}">
        <p14:creationId xmlns:p14="http://schemas.microsoft.com/office/powerpoint/2010/main" val="1388987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FC9945D2-204C-9C5E-4292-FA7CD00D592A}"/>
              </a:ext>
            </a:extLst>
          </p:cNvPr>
          <p:cNvSpPr txBox="1">
            <a:spLocks/>
          </p:cNvSpPr>
          <p:nvPr/>
        </p:nvSpPr>
        <p:spPr>
          <a:xfrm>
            <a:off x="1081203" y="673739"/>
            <a:ext cx="7594445"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Now For a Different Feeling!</a:t>
            </a:r>
          </a:p>
        </p:txBody>
      </p:sp>
      <p:sp>
        <p:nvSpPr>
          <p:cNvPr id="4" name="TextBox 3">
            <a:extLst>
              <a:ext uri="{FF2B5EF4-FFF2-40B4-BE49-F238E27FC236}">
                <a16:creationId xmlns:a16="http://schemas.microsoft.com/office/drawing/2014/main" id="{F5FC58A7-47E3-07A2-E328-33EE7AB969F1}"/>
              </a:ext>
            </a:extLst>
          </p:cNvPr>
          <p:cNvSpPr txBox="1"/>
          <p:nvPr/>
        </p:nvSpPr>
        <p:spPr>
          <a:xfrm>
            <a:off x="1081203" y="1905506"/>
            <a:ext cx="10203831" cy="3046988"/>
          </a:xfrm>
          <a:prstGeom prst="rect">
            <a:avLst/>
          </a:prstGeom>
          <a:noFill/>
        </p:spPr>
        <p:txBody>
          <a:bodyPr wrap="square" rtlCol="0">
            <a:spAutoFit/>
          </a:bodyPr>
          <a:lstStyle/>
          <a:p>
            <a:r>
              <a:rPr lang="en-US" sz="3200" dirty="0">
                <a:latin typeface="Outfit" pitchFamily="2" charset="0"/>
              </a:rPr>
              <a:t>We are going to cover our eyes and let a friend lead us through the obstacle course. </a:t>
            </a:r>
          </a:p>
          <a:p>
            <a:endParaRPr lang="en-US" sz="3200" dirty="0">
              <a:latin typeface="Outfit" pitchFamily="2" charset="0"/>
            </a:endParaRPr>
          </a:p>
          <a:p>
            <a:r>
              <a:rPr lang="en-US" sz="3200" dirty="0">
                <a:latin typeface="Outfit" pitchFamily="2" charset="0"/>
              </a:rPr>
              <a:t>I want you to take notice about how you are feeling during this activity. </a:t>
            </a:r>
          </a:p>
          <a:p>
            <a:endParaRPr lang="en-US" sz="3200" dirty="0">
              <a:latin typeface="Outfit" pitchFamily="2" charset="0"/>
            </a:endParaRPr>
          </a:p>
        </p:txBody>
      </p:sp>
    </p:spTree>
    <p:extLst>
      <p:ext uri="{BB962C8B-B14F-4D97-AF65-F5344CB8AC3E}">
        <p14:creationId xmlns:p14="http://schemas.microsoft.com/office/powerpoint/2010/main" val="550477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3D0B569F-BFDB-0B70-F92B-CA2CADAD2EED}"/>
              </a:ext>
            </a:extLst>
          </p:cNvPr>
          <p:cNvSpPr/>
          <p:nvPr/>
        </p:nvSpPr>
        <p:spPr>
          <a:xfrm>
            <a:off x="594571" y="3429000"/>
            <a:ext cx="8716696" cy="116328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What were you thinking?</a:t>
            </a:r>
          </a:p>
        </p:txBody>
      </p:sp>
      <p:sp>
        <p:nvSpPr>
          <p:cNvPr id="3" name="Rectangle: Rounded Corners 3">
            <a:extLst>
              <a:ext uri="{FF2B5EF4-FFF2-40B4-BE49-F238E27FC236}">
                <a16:creationId xmlns:a16="http://schemas.microsoft.com/office/drawing/2014/main" id="{8A8DE6CE-3D4A-689C-4AA0-5066AC2A5427}"/>
              </a:ext>
            </a:extLst>
          </p:cNvPr>
          <p:cNvSpPr/>
          <p:nvPr/>
        </p:nvSpPr>
        <p:spPr>
          <a:xfrm>
            <a:off x="594571" y="1854881"/>
            <a:ext cx="8716696" cy="116328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What did you feel in your tummy?</a:t>
            </a:r>
          </a:p>
        </p:txBody>
      </p:sp>
      <p:sp>
        <p:nvSpPr>
          <p:cNvPr id="4" name="Text Placeholder 1">
            <a:extLst>
              <a:ext uri="{FF2B5EF4-FFF2-40B4-BE49-F238E27FC236}">
                <a16:creationId xmlns:a16="http://schemas.microsoft.com/office/drawing/2014/main" id="{6148471B-DFA5-6222-E015-A711BFD9C3D4}"/>
              </a:ext>
            </a:extLst>
          </p:cNvPr>
          <p:cNvSpPr txBox="1">
            <a:spLocks/>
          </p:cNvSpPr>
          <p:nvPr/>
        </p:nvSpPr>
        <p:spPr>
          <a:xfrm>
            <a:off x="594571" y="639649"/>
            <a:ext cx="7594445"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How Did You Feel?</a:t>
            </a:r>
          </a:p>
        </p:txBody>
      </p:sp>
    </p:spTree>
    <p:extLst>
      <p:ext uri="{BB962C8B-B14F-4D97-AF65-F5344CB8AC3E}">
        <p14:creationId xmlns:p14="http://schemas.microsoft.com/office/powerpoint/2010/main" val="4292006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8017E-06ED-E116-A9B9-2A16A39E4086}"/>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8CD1F951-D725-8568-C194-87630FE24566}"/>
              </a:ext>
            </a:extLst>
          </p:cNvPr>
          <p:cNvSpPr txBox="1">
            <a:spLocks/>
          </p:cNvSpPr>
          <p:nvPr/>
        </p:nvSpPr>
        <p:spPr>
          <a:xfrm>
            <a:off x="594571" y="639649"/>
            <a:ext cx="7594445"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How Did You Feel?</a:t>
            </a:r>
          </a:p>
        </p:txBody>
      </p:sp>
      <p:sp>
        <p:nvSpPr>
          <p:cNvPr id="5" name="Rectangle: Rounded Corners 3">
            <a:extLst>
              <a:ext uri="{FF2B5EF4-FFF2-40B4-BE49-F238E27FC236}">
                <a16:creationId xmlns:a16="http://schemas.microsoft.com/office/drawing/2014/main" id="{C775BB6D-7BF9-A626-864C-10B86963942C}"/>
              </a:ext>
            </a:extLst>
          </p:cNvPr>
          <p:cNvSpPr/>
          <p:nvPr/>
        </p:nvSpPr>
        <p:spPr>
          <a:xfrm>
            <a:off x="594571" y="3429000"/>
            <a:ext cx="9140444" cy="116328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How did you feel letting your partner lead you?</a:t>
            </a:r>
          </a:p>
        </p:txBody>
      </p:sp>
      <p:sp>
        <p:nvSpPr>
          <p:cNvPr id="6" name="Rectangle: Rounded Corners 3">
            <a:extLst>
              <a:ext uri="{FF2B5EF4-FFF2-40B4-BE49-F238E27FC236}">
                <a16:creationId xmlns:a16="http://schemas.microsoft.com/office/drawing/2014/main" id="{D555EC7C-0348-D674-0EAA-12C6F8ECB45C}"/>
              </a:ext>
            </a:extLst>
          </p:cNvPr>
          <p:cNvSpPr/>
          <p:nvPr/>
        </p:nvSpPr>
        <p:spPr>
          <a:xfrm>
            <a:off x="594570" y="1854881"/>
            <a:ext cx="9140443" cy="116328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Did you notice anything else?</a:t>
            </a:r>
          </a:p>
        </p:txBody>
      </p:sp>
    </p:spTree>
    <p:extLst>
      <p:ext uri="{BB962C8B-B14F-4D97-AF65-F5344CB8AC3E}">
        <p14:creationId xmlns:p14="http://schemas.microsoft.com/office/powerpoint/2010/main" val="3668137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CF86E5-E390-4D3A-DE3F-98FE6ECBF54B}"/>
              </a:ext>
            </a:extLst>
          </p:cNvPr>
          <p:cNvSpPr>
            <a:spLocks noGrp="1"/>
          </p:cNvSpPr>
          <p:nvPr>
            <p:ph type="body" sz="quarter" idx="10"/>
          </p:nvPr>
        </p:nvSpPr>
        <p:spPr/>
        <p:txBody>
          <a:bodyPr>
            <a:normAutofit/>
          </a:bodyPr>
          <a:lstStyle/>
          <a:p>
            <a:r>
              <a:rPr lang="en-US" dirty="0"/>
              <a:t>Romans 12:18 </a:t>
            </a:r>
          </a:p>
        </p:txBody>
      </p:sp>
      <p:sp>
        <p:nvSpPr>
          <p:cNvPr id="3" name="Text Placeholder 2">
            <a:extLst>
              <a:ext uri="{FF2B5EF4-FFF2-40B4-BE49-F238E27FC236}">
                <a16:creationId xmlns:a16="http://schemas.microsoft.com/office/drawing/2014/main" id="{D9EDA859-D018-A1D6-4F04-7759144B166C}"/>
              </a:ext>
            </a:extLst>
          </p:cNvPr>
          <p:cNvSpPr>
            <a:spLocks noGrp="1"/>
          </p:cNvSpPr>
          <p:nvPr>
            <p:ph type="body" sz="quarter" idx="11"/>
          </p:nvPr>
        </p:nvSpPr>
        <p:spPr/>
        <p:txBody>
          <a:bodyPr/>
          <a:lstStyle/>
          <a:p>
            <a:r>
              <a:rPr lang="en-US" dirty="0"/>
              <a:t>"Do all you can to live in peace with everyone."</a:t>
            </a:r>
          </a:p>
        </p:txBody>
      </p:sp>
    </p:spTree>
    <p:extLst>
      <p:ext uri="{BB962C8B-B14F-4D97-AF65-F5344CB8AC3E}">
        <p14:creationId xmlns:p14="http://schemas.microsoft.com/office/powerpoint/2010/main" val="2143770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95B40-337F-67B1-CD89-5579AE15E9B2}"/>
              </a:ext>
            </a:extLst>
          </p:cNvPr>
          <p:cNvSpPr>
            <a:spLocks noGrp="1"/>
          </p:cNvSpPr>
          <p:nvPr>
            <p:ph type="title"/>
          </p:nvPr>
        </p:nvSpPr>
        <p:spPr/>
        <p:txBody>
          <a:bodyPr/>
          <a:lstStyle/>
          <a:p>
            <a:r>
              <a:rPr lang="en-US" dirty="0"/>
              <a:t>How can we live more peacefully?</a:t>
            </a:r>
          </a:p>
        </p:txBody>
      </p:sp>
    </p:spTree>
    <p:extLst>
      <p:ext uri="{BB962C8B-B14F-4D97-AF65-F5344CB8AC3E}">
        <p14:creationId xmlns:p14="http://schemas.microsoft.com/office/powerpoint/2010/main" val="38163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5CBDC-F88A-953D-4757-D0305D27F453}"/>
            </a:ext>
          </a:extLst>
        </p:cNvPr>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730911E2-DF8E-5F08-D40C-58251E52F8A3}"/>
              </a:ext>
            </a:extLst>
          </p:cNvPr>
          <p:cNvSpPr/>
          <p:nvPr/>
        </p:nvSpPr>
        <p:spPr>
          <a:xfrm>
            <a:off x="594572" y="4893427"/>
            <a:ext cx="9497281" cy="116328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Why do we need peace in the world?</a:t>
            </a:r>
          </a:p>
        </p:txBody>
      </p:sp>
      <p:sp>
        <p:nvSpPr>
          <p:cNvPr id="3" name="Rectangle: Rounded Corners 3">
            <a:extLst>
              <a:ext uri="{FF2B5EF4-FFF2-40B4-BE49-F238E27FC236}">
                <a16:creationId xmlns:a16="http://schemas.microsoft.com/office/drawing/2014/main" id="{5F8F9785-3B93-C211-7648-42EE775DA898}"/>
              </a:ext>
            </a:extLst>
          </p:cNvPr>
          <p:cNvSpPr/>
          <p:nvPr/>
        </p:nvSpPr>
        <p:spPr>
          <a:xfrm>
            <a:off x="594571" y="3400130"/>
            <a:ext cx="9497282" cy="116328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Why is it important to feel calm and peaceful?</a:t>
            </a:r>
          </a:p>
        </p:txBody>
      </p:sp>
      <p:sp>
        <p:nvSpPr>
          <p:cNvPr id="4" name="Text Placeholder 1">
            <a:extLst>
              <a:ext uri="{FF2B5EF4-FFF2-40B4-BE49-F238E27FC236}">
                <a16:creationId xmlns:a16="http://schemas.microsoft.com/office/drawing/2014/main" id="{58946BE6-C81C-DB9B-BCF8-188A0E9A4092}"/>
              </a:ext>
            </a:extLst>
          </p:cNvPr>
          <p:cNvSpPr txBox="1">
            <a:spLocks/>
          </p:cNvSpPr>
          <p:nvPr/>
        </p:nvSpPr>
        <p:spPr>
          <a:xfrm>
            <a:off x="594571" y="639649"/>
            <a:ext cx="7594445"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Peace</a:t>
            </a:r>
          </a:p>
        </p:txBody>
      </p:sp>
      <p:sp>
        <p:nvSpPr>
          <p:cNvPr id="5" name="Rectangle: Rounded Corners 3">
            <a:extLst>
              <a:ext uri="{FF2B5EF4-FFF2-40B4-BE49-F238E27FC236}">
                <a16:creationId xmlns:a16="http://schemas.microsoft.com/office/drawing/2014/main" id="{A0F346BE-906F-641B-3A17-6E351F4127C0}"/>
              </a:ext>
            </a:extLst>
          </p:cNvPr>
          <p:cNvSpPr/>
          <p:nvPr/>
        </p:nvSpPr>
        <p:spPr>
          <a:xfrm>
            <a:off x="594571" y="1906833"/>
            <a:ext cx="9497283" cy="116328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When did you feel most at peace in this session?</a:t>
            </a:r>
          </a:p>
        </p:txBody>
      </p:sp>
    </p:spTree>
    <p:extLst>
      <p:ext uri="{BB962C8B-B14F-4D97-AF65-F5344CB8AC3E}">
        <p14:creationId xmlns:p14="http://schemas.microsoft.com/office/powerpoint/2010/main" val="1416013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2453CB56-3152-1A2D-53A3-90772E415D2A}"/>
              </a:ext>
            </a:extLst>
          </p:cNvPr>
          <p:cNvPicPr>
            <a:picLocks noChangeAspect="1"/>
          </p:cNvPicPr>
          <p:nvPr/>
        </p:nvPicPr>
        <p:blipFill>
          <a:blip r:embed="rId3"/>
          <a:srcRect l="600" r="600"/>
          <a:stretch/>
        </p:blipFill>
        <p:spPr>
          <a:xfrm>
            <a:off x="2042539" y="1460808"/>
            <a:ext cx="8106921" cy="4616605"/>
          </a:xfrm>
          <a:prstGeom prst="roundRect">
            <a:avLst>
              <a:gd name="adj" fmla="val 7375"/>
            </a:avLst>
          </a:prstGeom>
        </p:spPr>
      </p:pic>
      <p:sp>
        <p:nvSpPr>
          <p:cNvPr id="7" name="Text Placeholder 1">
            <a:extLst>
              <a:ext uri="{FF2B5EF4-FFF2-40B4-BE49-F238E27FC236}">
                <a16:creationId xmlns:a16="http://schemas.microsoft.com/office/drawing/2014/main" id="{C4C28C9D-D9D2-A6C0-B89A-7A4DCB3F7DED}"/>
              </a:ext>
            </a:extLst>
          </p:cNvPr>
          <p:cNvSpPr txBox="1">
            <a:spLocks/>
          </p:cNvSpPr>
          <p:nvPr/>
        </p:nvSpPr>
        <p:spPr>
          <a:xfrm>
            <a:off x="606425" y="337448"/>
            <a:ext cx="10833100" cy="1014412"/>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Message to the World</a:t>
            </a:r>
          </a:p>
        </p:txBody>
      </p:sp>
    </p:spTree>
    <p:extLst>
      <p:ext uri="{BB962C8B-B14F-4D97-AF65-F5344CB8AC3E}">
        <p14:creationId xmlns:p14="http://schemas.microsoft.com/office/powerpoint/2010/main" val="863192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orange background with white text&#10;&#10;Description automatically generated">
            <a:extLst>
              <a:ext uri="{FF2B5EF4-FFF2-40B4-BE49-F238E27FC236}">
                <a16:creationId xmlns:a16="http://schemas.microsoft.com/office/drawing/2014/main" id="{8E736147-E876-684E-EE2C-38CE2D6F9F63}"/>
              </a:ext>
            </a:extLst>
          </p:cNvPr>
          <p:cNvPicPr>
            <a:picLocks noChangeAspect="1"/>
          </p:cNvPicPr>
          <p:nvPr/>
        </p:nvPicPr>
        <p:blipFill>
          <a:blip r:embed="rId2"/>
          <a:stretch>
            <a:fillRect/>
          </a:stretch>
        </p:blipFill>
        <p:spPr>
          <a:xfrm>
            <a:off x="5451768" y="0"/>
            <a:ext cx="6740232" cy="6858000"/>
          </a:xfrm>
          <a:prstGeom prst="rect">
            <a:avLst/>
          </a:prstGeom>
        </p:spPr>
      </p:pic>
      <p:sp>
        <p:nvSpPr>
          <p:cNvPr id="3" name="Rectangle: Rounded Corners 3">
            <a:extLst>
              <a:ext uri="{FF2B5EF4-FFF2-40B4-BE49-F238E27FC236}">
                <a16:creationId xmlns:a16="http://schemas.microsoft.com/office/drawing/2014/main" id="{B5F1F75F-F937-869A-4F1C-0F56D1D10DDC}"/>
              </a:ext>
            </a:extLst>
          </p:cNvPr>
          <p:cNvSpPr/>
          <p:nvPr/>
        </p:nvSpPr>
        <p:spPr>
          <a:xfrm>
            <a:off x="594572" y="3330496"/>
            <a:ext cx="4546140" cy="1741638"/>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How would you make the world fairer?</a:t>
            </a:r>
          </a:p>
        </p:txBody>
      </p:sp>
      <p:sp>
        <p:nvSpPr>
          <p:cNvPr id="4" name="Rectangle: Rounded Corners 3">
            <a:extLst>
              <a:ext uri="{FF2B5EF4-FFF2-40B4-BE49-F238E27FC236}">
                <a16:creationId xmlns:a16="http://schemas.microsoft.com/office/drawing/2014/main" id="{D3646EFA-30BD-43C3-BC4B-A09631A41CC1}"/>
              </a:ext>
            </a:extLst>
          </p:cNvPr>
          <p:cNvSpPr/>
          <p:nvPr/>
        </p:nvSpPr>
        <p:spPr>
          <a:xfrm>
            <a:off x="594572" y="656712"/>
            <a:ext cx="4546140" cy="2319996"/>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What can we do to make the world ‘more awesome’?</a:t>
            </a:r>
          </a:p>
        </p:txBody>
      </p:sp>
    </p:spTree>
    <p:extLst>
      <p:ext uri="{BB962C8B-B14F-4D97-AF65-F5344CB8AC3E}">
        <p14:creationId xmlns:p14="http://schemas.microsoft.com/office/powerpoint/2010/main" val="59139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1D7C83-A446-C811-B39A-355181880E18}"/>
              </a:ext>
            </a:extLst>
          </p:cNvPr>
          <p:cNvSpPr>
            <a:spLocks noGrp="1"/>
          </p:cNvSpPr>
          <p:nvPr>
            <p:ph type="body" sz="quarter" idx="10"/>
          </p:nvPr>
        </p:nvSpPr>
        <p:spPr/>
        <p:txBody>
          <a:bodyPr/>
          <a:lstStyle/>
          <a:p>
            <a:r>
              <a:rPr lang="en-US" dirty="0"/>
              <a:t>It’s important for us to notice feelings in our bodies, as they give us important messages. Sometimes our bodies may tell us we are afraid, sometimes they may tell us we are calm.</a:t>
            </a:r>
          </a:p>
          <a:p>
            <a:r>
              <a:rPr lang="en-US" dirty="0"/>
              <a:t>When we feel less scared, our body starts to feel peace and we like this feeling! This means we are less likely to have arguments with other people and more likely to be kind to them. We want to look for more ways to live peacefully in our day to day lives.</a:t>
            </a:r>
          </a:p>
        </p:txBody>
      </p:sp>
    </p:spTree>
    <p:extLst>
      <p:ext uri="{BB962C8B-B14F-4D97-AF65-F5344CB8AC3E}">
        <p14:creationId xmlns:p14="http://schemas.microsoft.com/office/powerpoint/2010/main" val="3912434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9932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19B26-2067-14FB-E6AF-DD0A200AA3E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B30572A-3408-A335-6443-0EF0FC16ED2A}"/>
              </a:ext>
            </a:extLst>
          </p:cNvPr>
          <p:cNvSpPr>
            <a:spLocks noGrp="1"/>
          </p:cNvSpPr>
          <p:nvPr>
            <p:ph type="body" sz="quarter" idx="10"/>
          </p:nvPr>
        </p:nvSpPr>
        <p:spPr/>
        <p:txBody>
          <a:bodyPr/>
          <a:lstStyle/>
          <a:p>
            <a:r>
              <a:rPr lang="en-US" sz="2800" dirty="0"/>
              <a:t>Feeling peace inside our bodies also helps us to help others to be more amazing! We want to spread love so that other people can also feel happier in our world.</a:t>
            </a:r>
          </a:p>
        </p:txBody>
      </p:sp>
    </p:spTree>
    <p:extLst>
      <p:ext uri="{BB962C8B-B14F-4D97-AF65-F5344CB8AC3E}">
        <p14:creationId xmlns:p14="http://schemas.microsoft.com/office/powerpoint/2010/main" val="833282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8315BF-8817-668D-E8AF-09BA3474B586}"/>
              </a:ext>
            </a:extLst>
          </p:cNvPr>
          <p:cNvSpPr>
            <a:spLocks noGrp="1"/>
          </p:cNvSpPr>
          <p:nvPr>
            <p:ph type="body" sz="quarter" idx="10"/>
          </p:nvPr>
        </p:nvSpPr>
        <p:spPr>
          <a:xfrm>
            <a:off x="2911626" y="1848884"/>
            <a:ext cx="8206140" cy="4099669"/>
          </a:xfrm>
        </p:spPr>
        <p:txBody>
          <a:bodyPr/>
          <a:lstStyle/>
          <a:p>
            <a:r>
              <a:rPr lang="en-US" dirty="0"/>
              <a:t>Dear God,</a:t>
            </a:r>
          </a:p>
          <a:p>
            <a:endParaRPr lang="en-US" dirty="0"/>
          </a:p>
          <a:p>
            <a:r>
              <a:rPr lang="en-US" dirty="0"/>
              <a:t>Thank you for helping us to listen to the feelings in our body and know the difference between feeling scared and feeling calm.</a:t>
            </a:r>
          </a:p>
          <a:p>
            <a:endParaRPr lang="en-US" dirty="0"/>
          </a:p>
          <a:p>
            <a:r>
              <a:rPr lang="en-US" dirty="0"/>
              <a:t>Help us to find peace and to pass this onto others in acts of kindness. We know that the world will thrive when everyone is able to live more peacefully with one another.  </a:t>
            </a:r>
          </a:p>
          <a:p>
            <a:endParaRPr lang="en-US" dirty="0"/>
          </a:p>
          <a:p>
            <a:r>
              <a:rPr lang="en-US" dirty="0"/>
              <a:t>Amen </a:t>
            </a:r>
          </a:p>
        </p:txBody>
      </p:sp>
    </p:spTree>
    <p:extLst>
      <p:ext uri="{BB962C8B-B14F-4D97-AF65-F5344CB8AC3E}">
        <p14:creationId xmlns:p14="http://schemas.microsoft.com/office/powerpoint/2010/main" val="558160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73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6A50787E-D74C-FBF2-965D-22C9A583B79A}"/>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0CBAA7D-DE1B-52CA-BB97-BAA6FCE9343A}"/>
              </a:ext>
            </a:extLst>
          </p:cNvPr>
          <p:cNvSpPr>
            <a:spLocks noGrp="1"/>
          </p:cNvSpPr>
          <p:nvPr>
            <p:ph type="title"/>
          </p:nvPr>
        </p:nvSpPr>
        <p:spPr>
          <a:xfrm>
            <a:off x="1444752" y="365125"/>
            <a:ext cx="9317736" cy="1143635"/>
          </a:xfrm>
        </p:spPr>
        <p:txBody>
          <a:bodyPr/>
          <a:lstStyle/>
          <a:p>
            <a:pPr algn="ctr"/>
            <a:r>
              <a:rPr lang="en-GB" noProof="0" dirty="0"/>
              <a:t>Three habits</a:t>
            </a:r>
          </a:p>
        </p:txBody>
      </p:sp>
      <p:sp>
        <p:nvSpPr>
          <p:cNvPr id="7" name="Text Placeholder 2">
            <a:extLst>
              <a:ext uri="{FF2B5EF4-FFF2-40B4-BE49-F238E27FC236}">
                <a16:creationId xmlns:a16="http://schemas.microsoft.com/office/drawing/2014/main" id="{6A34D019-20C0-B576-DA49-DEC2408E217E}"/>
              </a:ext>
            </a:extLst>
          </p:cNvPr>
          <p:cNvSpPr txBox="1">
            <a:spLocks/>
          </p:cNvSpPr>
          <p:nvPr/>
        </p:nvSpPr>
        <p:spPr>
          <a:xfrm>
            <a:off x="1234316" y="4492669"/>
            <a:ext cx="2847726" cy="98988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Listen to others’ stories and see the world through their eyes.</a:t>
            </a:r>
          </a:p>
        </p:txBody>
      </p:sp>
      <p:sp>
        <p:nvSpPr>
          <p:cNvPr id="8" name="Rectangle: Rounded Corners 4">
            <a:extLst>
              <a:ext uri="{FF2B5EF4-FFF2-40B4-BE49-F238E27FC236}">
                <a16:creationId xmlns:a16="http://schemas.microsoft.com/office/drawing/2014/main" id="{DE3F1953-9CD2-2AFF-3FD8-A59E5DBF68B3}"/>
              </a:ext>
            </a:extLst>
          </p:cNvPr>
          <p:cNvSpPr/>
          <p:nvPr/>
        </p:nvSpPr>
        <p:spPr>
          <a:xfrm>
            <a:off x="1446471" y="3831488"/>
            <a:ext cx="2423415" cy="562630"/>
          </a:xfrm>
          <a:prstGeom prst="roundRect">
            <a:avLst>
              <a:gd name="adj" fmla="val 50000"/>
            </a:avLst>
          </a:prstGeom>
          <a:solidFill>
            <a:srgbClr val="FAC8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GB" sz="2600" b="1" noProof="0" dirty="0">
                <a:solidFill>
                  <a:srgbClr val="ED6921"/>
                </a:solidFill>
                <a:latin typeface="Outfit" pitchFamily="2" charset="0"/>
              </a:rPr>
              <a:t>Community</a:t>
            </a:r>
          </a:p>
        </p:txBody>
      </p:sp>
      <p:pic>
        <p:nvPicPr>
          <p:cNvPr id="11" name="Picture 10" descr="A white circle with blue and yellow text&#10;&#10;Description automatically generated">
            <a:extLst>
              <a:ext uri="{FF2B5EF4-FFF2-40B4-BE49-F238E27FC236}">
                <a16:creationId xmlns:a16="http://schemas.microsoft.com/office/drawing/2014/main" id="{BA5B03A6-A5B0-49BD-2CAC-1C6D1717A6D4}"/>
              </a:ext>
            </a:extLst>
          </p:cNvPr>
          <p:cNvPicPr>
            <a:picLocks noChangeAspect="1"/>
          </p:cNvPicPr>
          <p:nvPr/>
        </p:nvPicPr>
        <p:blipFill>
          <a:blip r:embed="rId3"/>
          <a:stretch>
            <a:fillRect/>
          </a:stretch>
        </p:blipFill>
        <p:spPr>
          <a:xfrm>
            <a:off x="8746559" y="1926301"/>
            <a:ext cx="1792364" cy="1792364"/>
          </a:xfrm>
          <a:prstGeom prst="rect">
            <a:avLst/>
          </a:prstGeom>
        </p:spPr>
      </p:pic>
      <p:pic>
        <p:nvPicPr>
          <p:cNvPr id="12" name="Picture 11" descr="A white circle with yellow and red text&#10;&#10;Description automatically generated">
            <a:extLst>
              <a:ext uri="{FF2B5EF4-FFF2-40B4-BE49-F238E27FC236}">
                <a16:creationId xmlns:a16="http://schemas.microsoft.com/office/drawing/2014/main" id="{3D4C7EF2-67E1-2E80-43D6-2E1A0FA23CD8}"/>
              </a:ext>
            </a:extLst>
          </p:cNvPr>
          <p:cNvPicPr>
            <a:picLocks noChangeAspect="1"/>
          </p:cNvPicPr>
          <p:nvPr/>
        </p:nvPicPr>
        <p:blipFill>
          <a:blip r:embed="rId4"/>
          <a:stretch>
            <a:fillRect/>
          </a:stretch>
        </p:blipFill>
        <p:spPr>
          <a:xfrm>
            <a:off x="1761997" y="1926301"/>
            <a:ext cx="1792364" cy="1792364"/>
          </a:xfrm>
          <a:prstGeom prst="rect">
            <a:avLst/>
          </a:prstGeom>
        </p:spPr>
      </p:pic>
      <p:pic>
        <p:nvPicPr>
          <p:cNvPr id="13" name="Picture 12" descr="A white circle with red and yellow text&#10;&#10;Description automatically generated">
            <a:extLst>
              <a:ext uri="{FF2B5EF4-FFF2-40B4-BE49-F238E27FC236}">
                <a16:creationId xmlns:a16="http://schemas.microsoft.com/office/drawing/2014/main" id="{F93E9F49-E7EE-9E4A-AF8E-D9392B45F8C7}"/>
              </a:ext>
            </a:extLst>
          </p:cNvPr>
          <p:cNvPicPr>
            <a:picLocks noChangeAspect="1"/>
          </p:cNvPicPr>
          <p:nvPr/>
        </p:nvPicPr>
        <p:blipFill>
          <a:blip r:embed="rId5"/>
          <a:stretch>
            <a:fillRect/>
          </a:stretch>
        </p:blipFill>
        <p:spPr>
          <a:xfrm>
            <a:off x="5207438" y="1926301"/>
            <a:ext cx="1792364" cy="1792364"/>
          </a:xfrm>
          <a:prstGeom prst="rect">
            <a:avLst/>
          </a:prstGeom>
        </p:spPr>
      </p:pic>
      <p:sp>
        <p:nvSpPr>
          <p:cNvPr id="14" name="Rectangle: Rounded Corners 7">
            <a:extLst>
              <a:ext uri="{FF2B5EF4-FFF2-40B4-BE49-F238E27FC236}">
                <a16:creationId xmlns:a16="http://schemas.microsoft.com/office/drawing/2014/main" id="{56115C70-10D2-17EB-5E24-BBDAA85F4690}"/>
              </a:ext>
            </a:extLst>
          </p:cNvPr>
          <p:cNvSpPr/>
          <p:nvPr/>
        </p:nvSpPr>
        <p:spPr>
          <a:xfrm>
            <a:off x="5207438" y="3831487"/>
            <a:ext cx="1886042" cy="562630"/>
          </a:xfrm>
          <a:prstGeom prst="roundRect">
            <a:avLst>
              <a:gd name="adj" fmla="val 50000"/>
            </a:avLst>
          </a:prstGeom>
          <a:solidFill>
            <a:srgbClr val="E7C9BE"/>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A72327"/>
                </a:solidFill>
                <a:latin typeface="Outfit" pitchFamily="2" charset="0"/>
              </a:rPr>
              <a:t>Embrace</a:t>
            </a:r>
          </a:p>
        </p:txBody>
      </p:sp>
      <p:sp>
        <p:nvSpPr>
          <p:cNvPr id="15" name="Text Placeholder 2">
            <a:extLst>
              <a:ext uri="{FF2B5EF4-FFF2-40B4-BE49-F238E27FC236}">
                <a16:creationId xmlns:a16="http://schemas.microsoft.com/office/drawing/2014/main" id="{C7CF1809-BD7C-E7B9-65C9-C08F96077318}"/>
              </a:ext>
            </a:extLst>
          </p:cNvPr>
          <p:cNvSpPr>
            <a:spLocks noGrp="1"/>
          </p:cNvSpPr>
          <p:nvPr>
            <p:ph type="body" sz="quarter" idx="10"/>
          </p:nvPr>
        </p:nvSpPr>
        <p:spPr>
          <a:xfrm>
            <a:off x="4726596" y="4506941"/>
            <a:ext cx="2847725" cy="1105096"/>
          </a:xfrm>
        </p:spPr>
        <p:txBody>
          <a:bodyPr>
            <a:normAutofit/>
          </a:bodyPr>
          <a:lstStyle/>
          <a:p>
            <a:pPr algn="ctr">
              <a:lnSpc>
                <a:spcPct val="110000"/>
              </a:lnSpc>
              <a:spcBef>
                <a:spcPts val="0"/>
              </a:spcBef>
            </a:pPr>
            <a:r>
              <a:rPr lang="en-GB" sz="2000" noProof="0" dirty="0"/>
              <a:t>Encounter others with authenticity and confidence.</a:t>
            </a:r>
          </a:p>
        </p:txBody>
      </p:sp>
      <p:sp>
        <p:nvSpPr>
          <p:cNvPr id="16" name="Rectangle: Rounded Corners 9">
            <a:extLst>
              <a:ext uri="{FF2B5EF4-FFF2-40B4-BE49-F238E27FC236}">
                <a16:creationId xmlns:a16="http://schemas.microsoft.com/office/drawing/2014/main" id="{443B503E-79B7-609C-4785-3D5C3B220F76}"/>
              </a:ext>
            </a:extLst>
          </p:cNvPr>
          <p:cNvSpPr/>
          <p:nvPr/>
        </p:nvSpPr>
        <p:spPr>
          <a:xfrm>
            <a:off x="8825034" y="3831487"/>
            <a:ext cx="1635407" cy="562630"/>
          </a:xfrm>
          <a:prstGeom prst="roundRect">
            <a:avLst>
              <a:gd name="adj" fmla="val 50000"/>
            </a:avLst>
          </a:prstGeom>
          <a:solidFill>
            <a:srgbClr val="DFE9F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00628C"/>
                </a:solidFill>
                <a:latin typeface="Outfit" pitchFamily="2" charset="0"/>
              </a:rPr>
              <a:t>Power</a:t>
            </a:r>
          </a:p>
        </p:txBody>
      </p:sp>
      <p:sp>
        <p:nvSpPr>
          <p:cNvPr id="17" name="Text Placeholder 2">
            <a:extLst>
              <a:ext uri="{FF2B5EF4-FFF2-40B4-BE49-F238E27FC236}">
                <a16:creationId xmlns:a16="http://schemas.microsoft.com/office/drawing/2014/main" id="{AAA633D5-72A2-2CD8-299B-A67A8B7A3B6D}"/>
              </a:ext>
            </a:extLst>
          </p:cNvPr>
          <p:cNvSpPr txBox="1">
            <a:spLocks/>
          </p:cNvSpPr>
          <p:nvPr/>
        </p:nvSpPr>
        <p:spPr>
          <a:xfrm>
            <a:off x="8218875" y="4492669"/>
            <a:ext cx="2847726" cy="161972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Find hope and opportunity in the places where we long to see changes.</a:t>
            </a:r>
          </a:p>
        </p:txBody>
      </p:sp>
    </p:spTree>
    <p:extLst>
      <p:ext uri="{BB962C8B-B14F-4D97-AF65-F5344CB8AC3E}">
        <p14:creationId xmlns:p14="http://schemas.microsoft.com/office/powerpoint/2010/main" val="1453612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D2B8-CE7D-464B-32C4-4A7B495FA1E9}"/>
              </a:ext>
            </a:extLst>
          </p:cNvPr>
          <p:cNvSpPr txBox="1">
            <a:spLocks/>
          </p:cNvSpPr>
          <p:nvPr/>
        </p:nvSpPr>
        <p:spPr>
          <a:xfrm>
            <a:off x="2293937" y="1279706"/>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a:solidFill>
                  <a:srgbClr val="00628C"/>
                </a:solidFill>
              </a:rPr>
              <a:t>I wonder…</a:t>
            </a:r>
            <a:br>
              <a:rPr lang="en-US" sz="4800" dirty="0"/>
            </a:br>
            <a:r>
              <a:rPr lang="en-US" b="0" dirty="0"/>
              <a:t>Are we braver than we think?</a:t>
            </a:r>
            <a:endParaRPr lang="en-GB" b="0" dirty="0"/>
          </a:p>
        </p:txBody>
      </p:sp>
    </p:spTree>
    <p:extLst>
      <p:ext uri="{BB962C8B-B14F-4D97-AF65-F5344CB8AC3E}">
        <p14:creationId xmlns:p14="http://schemas.microsoft.com/office/powerpoint/2010/main" val="347445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laughing&#10;&#10;AI-generated content may be incorrect.">
            <a:hlinkClick r:id="rId2"/>
            <a:extLst>
              <a:ext uri="{FF2B5EF4-FFF2-40B4-BE49-F238E27FC236}">
                <a16:creationId xmlns:a16="http://schemas.microsoft.com/office/drawing/2014/main" id="{45E0F3E6-6422-77B9-E20A-EE39E9C95CE3}"/>
              </a:ext>
            </a:extLst>
          </p:cNvPr>
          <p:cNvPicPr>
            <a:picLocks noChangeAspect="1"/>
          </p:cNvPicPr>
          <p:nvPr/>
        </p:nvPicPr>
        <p:blipFill>
          <a:blip r:embed="rId3"/>
          <a:srcRect t="11877" b="11877"/>
          <a:stretch>
            <a:fillRect/>
          </a:stretch>
        </p:blipFill>
        <p:spPr>
          <a:xfrm>
            <a:off x="2209799" y="1576816"/>
            <a:ext cx="7772400" cy="4738924"/>
          </a:xfrm>
          <a:prstGeom prst="roundRect">
            <a:avLst>
              <a:gd name="adj" fmla="val 9039"/>
            </a:avLst>
          </a:prstGeom>
        </p:spPr>
      </p:pic>
      <p:grpSp>
        <p:nvGrpSpPr>
          <p:cNvPr id="4" name="Group 3">
            <a:extLst>
              <a:ext uri="{FF2B5EF4-FFF2-40B4-BE49-F238E27FC236}">
                <a16:creationId xmlns:a16="http://schemas.microsoft.com/office/drawing/2014/main" id="{75AF6CC9-EC70-9BB5-BFE2-C3143E1C9371}"/>
              </a:ext>
            </a:extLst>
          </p:cNvPr>
          <p:cNvGrpSpPr/>
          <p:nvPr/>
        </p:nvGrpSpPr>
        <p:grpSpPr>
          <a:xfrm>
            <a:off x="5572962" y="3423241"/>
            <a:ext cx="1046074" cy="1046074"/>
            <a:chOff x="5572963" y="2905963"/>
            <a:chExt cx="1046074" cy="1046074"/>
          </a:xfrm>
        </p:grpSpPr>
        <p:sp>
          <p:nvSpPr>
            <p:cNvPr id="5" name="Oval 4">
              <a:extLst>
                <a:ext uri="{FF2B5EF4-FFF2-40B4-BE49-F238E27FC236}">
                  <a16:creationId xmlns:a16="http://schemas.microsoft.com/office/drawing/2014/main" id="{25490533-4635-FFD0-65E6-72E077C153A8}"/>
                </a:ext>
              </a:extLst>
            </p:cNvPr>
            <p:cNvSpPr/>
            <p:nvPr/>
          </p:nvSpPr>
          <p:spPr>
            <a:xfrm>
              <a:off x="5572963" y="2905963"/>
              <a:ext cx="1046074" cy="1046074"/>
            </a:xfrm>
            <a:prstGeom prst="ellipse">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Graphic 5" descr="Play with solid fill">
              <a:extLst>
                <a:ext uri="{FF2B5EF4-FFF2-40B4-BE49-F238E27FC236}">
                  <a16:creationId xmlns:a16="http://schemas.microsoft.com/office/drawing/2014/main" id="{00888048-2B2B-8304-6C8A-E4E9B3CC9B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5855" y="3192280"/>
              <a:ext cx="473439" cy="473439"/>
            </a:xfrm>
            <a:prstGeom prst="rect">
              <a:avLst/>
            </a:prstGeom>
          </p:spPr>
        </p:pic>
      </p:grpSp>
      <p:sp>
        <p:nvSpPr>
          <p:cNvPr id="7" name="Text Placeholder 1">
            <a:extLst>
              <a:ext uri="{FF2B5EF4-FFF2-40B4-BE49-F238E27FC236}">
                <a16:creationId xmlns:a16="http://schemas.microsoft.com/office/drawing/2014/main" id="{A3125567-9139-88A6-71BC-E3A41CBF1BFE}"/>
              </a:ext>
            </a:extLst>
          </p:cNvPr>
          <p:cNvSpPr txBox="1">
            <a:spLocks/>
          </p:cNvSpPr>
          <p:nvPr/>
        </p:nvSpPr>
        <p:spPr>
          <a:xfrm>
            <a:off x="606425" y="337448"/>
            <a:ext cx="10833100" cy="1014412"/>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Love, Peace and Happiness</a:t>
            </a:r>
          </a:p>
        </p:txBody>
      </p:sp>
    </p:spTree>
    <p:extLst>
      <p:ext uri="{BB962C8B-B14F-4D97-AF65-F5344CB8AC3E}">
        <p14:creationId xmlns:p14="http://schemas.microsoft.com/office/powerpoint/2010/main" val="4245988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16B42E-A8CC-B4DA-4D0F-41ED381A951F}"/>
              </a:ext>
            </a:extLst>
          </p:cNvPr>
          <p:cNvSpPr>
            <a:spLocks noGrp="1"/>
          </p:cNvSpPr>
          <p:nvPr>
            <p:ph type="body" sz="quarter" idx="10"/>
          </p:nvPr>
        </p:nvSpPr>
        <p:spPr/>
        <p:txBody>
          <a:bodyPr/>
          <a:lstStyle/>
          <a:p>
            <a:r>
              <a:rPr lang="en-US" dirty="0"/>
              <a:t>How Does Our Body Feel?</a:t>
            </a:r>
          </a:p>
        </p:txBody>
      </p:sp>
      <p:sp>
        <p:nvSpPr>
          <p:cNvPr id="3" name="TextBox 2">
            <a:extLst>
              <a:ext uri="{FF2B5EF4-FFF2-40B4-BE49-F238E27FC236}">
                <a16:creationId xmlns:a16="http://schemas.microsoft.com/office/drawing/2014/main" id="{3E15BE12-E991-6891-1ABD-A17AC90F6CC8}"/>
              </a:ext>
            </a:extLst>
          </p:cNvPr>
          <p:cNvSpPr txBox="1"/>
          <p:nvPr/>
        </p:nvSpPr>
        <p:spPr>
          <a:xfrm>
            <a:off x="752475" y="2683676"/>
            <a:ext cx="4132346" cy="2766976"/>
          </a:xfrm>
          <a:prstGeom prst="rect">
            <a:avLst/>
          </a:prstGeom>
          <a:noFill/>
        </p:spPr>
        <p:txBody>
          <a:bodyPr wrap="square" rtlCol="0">
            <a:spAutoFit/>
          </a:bodyPr>
          <a:lstStyle/>
          <a:p>
            <a:pPr>
              <a:lnSpc>
                <a:spcPct val="110000"/>
              </a:lnSpc>
            </a:pPr>
            <a:r>
              <a:rPr lang="en-US" sz="3200" dirty="0">
                <a:solidFill>
                  <a:schemeClr val="bg1"/>
                </a:solidFill>
                <a:latin typeface="Outfit"/>
              </a:rPr>
              <a:t>Today we are going to notice how our body feels at different points during this session.</a:t>
            </a:r>
          </a:p>
        </p:txBody>
      </p:sp>
      <p:pic>
        <p:nvPicPr>
          <p:cNvPr id="4" name="Picture 3" descr="A cartoon of a person sitting in a lotus position&#10;&#10;Description automatically generated">
            <a:extLst>
              <a:ext uri="{FF2B5EF4-FFF2-40B4-BE49-F238E27FC236}">
                <a16:creationId xmlns:a16="http://schemas.microsoft.com/office/drawing/2014/main" id="{42AE9E38-ED9A-666E-7F9C-DB015FECF2DE}"/>
              </a:ext>
            </a:extLst>
          </p:cNvPr>
          <p:cNvPicPr>
            <a:picLocks noChangeAspect="1"/>
          </p:cNvPicPr>
          <p:nvPr/>
        </p:nvPicPr>
        <p:blipFill>
          <a:blip r:embed="rId2"/>
          <a:stretch>
            <a:fillRect/>
          </a:stretch>
        </p:blipFill>
        <p:spPr>
          <a:xfrm>
            <a:off x="5366084" y="2563993"/>
            <a:ext cx="6073441" cy="3180012"/>
          </a:xfrm>
          <a:prstGeom prst="roundRect">
            <a:avLst>
              <a:gd name="adj" fmla="val 12359"/>
            </a:avLst>
          </a:prstGeom>
        </p:spPr>
      </p:pic>
    </p:spTree>
    <p:extLst>
      <p:ext uri="{BB962C8B-B14F-4D97-AF65-F5344CB8AC3E}">
        <p14:creationId xmlns:p14="http://schemas.microsoft.com/office/powerpoint/2010/main" val="2566716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DED3428C-2036-B42B-BE0E-B9BFAFA58CFE}"/>
              </a:ext>
            </a:extLst>
          </p:cNvPr>
          <p:cNvPicPr>
            <a:picLocks noChangeAspect="1"/>
          </p:cNvPicPr>
          <p:nvPr/>
        </p:nvPicPr>
        <p:blipFill>
          <a:blip r:embed="rId4"/>
          <a:srcRect t="1050" b="1857"/>
          <a:stretch/>
        </p:blipFill>
        <p:spPr>
          <a:xfrm>
            <a:off x="2042539" y="1460808"/>
            <a:ext cx="8106921" cy="4616605"/>
          </a:xfrm>
          <a:prstGeom prst="roundRect">
            <a:avLst>
              <a:gd name="adj" fmla="val 7375"/>
            </a:avLst>
          </a:prstGeom>
        </p:spPr>
      </p:pic>
      <p:grpSp>
        <p:nvGrpSpPr>
          <p:cNvPr id="3" name="Group 2">
            <a:extLst>
              <a:ext uri="{FF2B5EF4-FFF2-40B4-BE49-F238E27FC236}">
                <a16:creationId xmlns:a16="http://schemas.microsoft.com/office/drawing/2014/main" id="{EA667C4E-BA70-2B52-30E9-4D51253A51DA}"/>
              </a:ext>
            </a:extLst>
          </p:cNvPr>
          <p:cNvGrpSpPr/>
          <p:nvPr/>
        </p:nvGrpSpPr>
        <p:grpSpPr>
          <a:xfrm>
            <a:off x="5572962" y="3246073"/>
            <a:ext cx="1046074" cy="1046074"/>
            <a:chOff x="5572963" y="2905963"/>
            <a:chExt cx="1046074" cy="1046074"/>
          </a:xfrm>
        </p:grpSpPr>
        <p:sp>
          <p:nvSpPr>
            <p:cNvPr id="4" name="Oval 3">
              <a:extLst>
                <a:ext uri="{FF2B5EF4-FFF2-40B4-BE49-F238E27FC236}">
                  <a16:creationId xmlns:a16="http://schemas.microsoft.com/office/drawing/2014/main" id="{150B9F72-E6AC-C49B-A06C-40CFA143B308}"/>
                </a:ext>
              </a:extLst>
            </p:cNvPr>
            <p:cNvSpPr/>
            <p:nvPr/>
          </p:nvSpPr>
          <p:spPr>
            <a:xfrm>
              <a:off x="5572963" y="2905963"/>
              <a:ext cx="1046074" cy="1046074"/>
            </a:xfrm>
            <a:prstGeom prst="ellipse">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5" name="Graphic 4" descr="Play with solid fill">
              <a:extLst>
                <a:ext uri="{FF2B5EF4-FFF2-40B4-BE49-F238E27FC236}">
                  <a16:creationId xmlns:a16="http://schemas.microsoft.com/office/drawing/2014/main" id="{9FFF4ADE-5524-F71A-1586-4C298DAF5F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95855" y="3192280"/>
              <a:ext cx="473439" cy="473439"/>
            </a:xfrm>
            <a:prstGeom prst="rect">
              <a:avLst/>
            </a:prstGeom>
          </p:spPr>
        </p:pic>
      </p:grpSp>
      <p:sp>
        <p:nvSpPr>
          <p:cNvPr id="6" name="Text Placeholder 1">
            <a:extLst>
              <a:ext uri="{FF2B5EF4-FFF2-40B4-BE49-F238E27FC236}">
                <a16:creationId xmlns:a16="http://schemas.microsoft.com/office/drawing/2014/main" id="{3E9218CB-E015-E642-6ACC-A45960E67DB8}"/>
              </a:ext>
            </a:extLst>
          </p:cNvPr>
          <p:cNvSpPr txBox="1">
            <a:spLocks/>
          </p:cNvSpPr>
          <p:nvPr/>
        </p:nvSpPr>
        <p:spPr>
          <a:xfrm>
            <a:off x="606425" y="337448"/>
            <a:ext cx="10833100" cy="1014412"/>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Calming our Bodies</a:t>
            </a:r>
          </a:p>
        </p:txBody>
      </p:sp>
    </p:spTree>
    <p:extLst>
      <p:ext uri="{BB962C8B-B14F-4D97-AF65-F5344CB8AC3E}">
        <p14:creationId xmlns:p14="http://schemas.microsoft.com/office/powerpoint/2010/main" val="3405336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2ED3B1-0966-B32B-B0B8-882E2133E6D4}"/>
              </a:ext>
            </a:extLst>
          </p:cNvPr>
          <p:cNvSpPr>
            <a:spLocks noGrp="1"/>
          </p:cNvSpPr>
          <p:nvPr>
            <p:ph type="body" sz="quarter" idx="10"/>
          </p:nvPr>
        </p:nvSpPr>
        <p:spPr>
          <a:xfrm>
            <a:off x="1724489" y="2809875"/>
            <a:ext cx="8743021" cy="1238250"/>
          </a:xfrm>
        </p:spPr>
        <p:txBody>
          <a:bodyPr/>
          <a:lstStyle/>
          <a:p>
            <a:pPr algn="ctr"/>
            <a:r>
              <a:rPr lang="en-US" sz="6000" b="1" dirty="0"/>
              <a:t>How do you feel?</a:t>
            </a:r>
          </a:p>
        </p:txBody>
      </p:sp>
    </p:spTree>
    <p:extLst>
      <p:ext uri="{BB962C8B-B14F-4D97-AF65-F5344CB8AC3E}">
        <p14:creationId xmlns:p14="http://schemas.microsoft.com/office/powerpoint/2010/main" val="3498261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EC38D-E8AA-0B8D-FAC4-C2C5124A0206}"/>
              </a:ext>
            </a:extLst>
          </p:cNvPr>
          <p:cNvSpPr>
            <a:spLocks noGrp="1"/>
          </p:cNvSpPr>
          <p:nvPr>
            <p:ph type="title"/>
          </p:nvPr>
        </p:nvSpPr>
        <p:spPr/>
        <p:txBody>
          <a:bodyPr/>
          <a:lstStyle/>
          <a:p>
            <a:r>
              <a:rPr lang="en-US" dirty="0"/>
              <a:t>Lead Your Partner</a:t>
            </a:r>
          </a:p>
        </p:txBody>
      </p:sp>
    </p:spTree>
    <p:extLst>
      <p:ext uri="{BB962C8B-B14F-4D97-AF65-F5344CB8AC3E}">
        <p14:creationId xmlns:p14="http://schemas.microsoft.com/office/powerpoint/2010/main" val="3534109061"/>
      </p:ext>
    </p:extLst>
  </p:cSld>
  <p:clrMapOvr>
    <a:masterClrMapping/>
  </p:clrMapOvr>
</p:sld>
</file>

<file path=ppt/theme/theme1.xml><?xml version="1.0" encoding="utf-8"?>
<a:theme xmlns:a="http://schemas.openxmlformats.org/drawingml/2006/main" name="Difference">
  <a:themeElements>
    <a:clrScheme name="Difference">
      <a:dk1>
        <a:srgbClr val="000000"/>
      </a:dk1>
      <a:lt1>
        <a:srgbClr val="FFFFFF"/>
      </a:lt1>
      <a:dk2>
        <a:srgbClr val="44546A"/>
      </a:dk2>
      <a:lt2>
        <a:srgbClr val="E7E6E6"/>
      </a:lt2>
      <a:accent1>
        <a:srgbClr val="00618B"/>
      </a:accent1>
      <a:accent2>
        <a:srgbClr val="4BA0C1"/>
      </a:accent2>
      <a:accent3>
        <a:srgbClr val="A62327"/>
      </a:accent3>
      <a:accent4>
        <a:srgbClr val="EC6920"/>
      </a:accent4>
      <a:accent5>
        <a:srgbClr val="519D8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C6DADE57D6CF43B91F07824CAC04C9" ma:contentTypeVersion="21" ma:contentTypeDescription="Create a new document." ma:contentTypeScope="" ma:versionID="5a79be1209438791bd3730f028fb06f9">
  <xsd:schema xmlns:xsd="http://www.w3.org/2001/XMLSchema" xmlns:xs="http://www.w3.org/2001/XMLSchema" xmlns:p="http://schemas.microsoft.com/office/2006/metadata/properties" xmlns:ns1="http://schemas.microsoft.com/sharepoint/v3" xmlns:ns2="7b5c543b-ce41-4bf0-887e-be718118a899" xmlns:ns3="c5e47e47-aed6-42ed-92ac-f923200f30aa" xmlns:ns4="91caf6fe-75ce-478b-9c7c-0edc1e2a0a7e" targetNamespace="http://schemas.microsoft.com/office/2006/metadata/properties" ma:root="true" ma:fieldsID="6c6d9c1d32e29d03e62888652673dd22" ns1:_="" ns2:_="" ns3:_="" ns4:_="">
    <xsd:import namespace="http://schemas.microsoft.com/sharepoint/v3"/>
    <xsd:import namespace="7b5c543b-ce41-4bf0-887e-be718118a899"/>
    <xsd:import namespace="c5e47e47-aed6-42ed-92ac-f923200f30aa"/>
    <xsd:import namespace="91caf6fe-75ce-478b-9c7c-0edc1e2a0a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c543b-ce41-4bf0-887e-be718118a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47e47-aed6-42ed-92ac-f923200f30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af6fe-75ce-478b-9c7c-0edc1e2a0a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232ddbc-3c97-4ef6-8f03-ab7b2c0e3262}" ma:internalName="TaxCatchAll" ma:showField="CatchAllData" ma:web="c5e47e47-aed6-42ed-92ac-f923200f3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1caf6fe-75ce-478b-9c7c-0edc1e2a0a7e" xsi:nil="true"/>
    <_ip_UnifiedCompliancePolicyUIAction xmlns="http://schemas.microsoft.com/sharepoint/v3" xsi:nil="true"/>
    <lcf76f155ced4ddcb4097134ff3c332f xmlns="7b5c543b-ce41-4bf0-887e-be718118a899">
      <Terms xmlns="http://schemas.microsoft.com/office/infopath/2007/PartnerControls"/>
    </lcf76f155ced4ddcb4097134ff3c332f>
    <_ip_UnifiedCompliancePolicyProperties xmlns="http://schemas.microsoft.com/sharepoint/v3" xsi:nil="true"/>
  </documentManagement>
</p:properties>
</file>

<file path=customXml/itemProps1.xml><?xml version="1.0" encoding="utf-8"?>
<ds:datastoreItem xmlns:ds="http://schemas.openxmlformats.org/officeDocument/2006/customXml" ds:itemID="{ACF130B7-2607-432C-9289-D7927F493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5c543b-ce41-4bf0-887e-be718118a899"/>
    <ds:schemaRef ds:uri="c5e47e47-aed6-42ed-92ac-f923200f30aa"/>
    <ds:schemaRef ds:uri="91caf6fe-75ce-478b-9c7c-0edc1e2a0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5C2AF6-A12C-4D1B-87C5-F23EC22E56A5}">
  <ds:schemaRefs>
    <ds:schemaRef ds:uri="http://schemas.microsoft.com/sharepoint/v3/contenttype/forms"/>
  </ds:schemaRefs>
</ds:datastoreItem>
</file>

<file path=customXml/itemProps3.xml><?xml version="1.0" encoding="utf-8"?>
<ds:datastoreItem xmlns:ds="http://schemas.openxmlformats.org/officeDocument/2006/customXml" ds:itemID="{3B3F4818-A9B0-4E4A-B302-0408B90F62CD}">
  <ds:schemaRefs>
    <ds:schemaRef ds:uri="http://schemas.microsoft.com/office/2006/metadata/properties"/>
    <ds:schemaRef ds:uri="http://schemas.microsoft.com/office/infopath/2007/PartnerControls"/>
    <ds:schemaRef ds:uri="91caf6fe-75ce-478b-9c7c-0edc1e2a0a7e"/>
    <ds:schemaRef ds:uri="http://schemas.microsoft.com/sharepoint/v3"/>
    <ds:schemaRef ds:uri="7b5c543b-ce41-4bf0-887e-be718118a899"/>
  </ds:schemaRefs>
</ds:datastoreItem>
</file>

<file path=docProps/app.xml><?xml version="1.0" encoding="utf-8"?>
<Properties xmlns="http://schemas.openxmlformats.org/officeDocument/2006/extended-properties" xmlns:vt="http://schemas.openxmlformats.org/officeDocument/2006/docPropsVTypes">
  <Template>Difference</Template>
  <TotalTime>503</TotalTime>
  <Words>441</Words>
  <Application>Microsoft Macintosh PowerPoint</Application>
  <PresentationFormat>Widescreen</PresentationFormat>
  <Paragraphs>47</Paragraphs>
  <Slides>22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Outfit</vt:lpstr>
      <vt:lpstr>Outfit ExtraBold</vt:lpstr>
      <vt:lpstr>Difference</vt:lpstr>
      <vt:lpstr>PowerPoint Presentation</vt:lpstr>
      <vt:lpstr>PowerPoint Presentation</vt:lpstr>
      <vt:lpstr>Three habits</vt:lpstr>
      <vt:lpstr>PowerPoint Presentation</vt:lpstr>
      <vt:lpstr>PowerPoint Presentation</vt:lpstr>
      <vt:lpstr>PowerPoint Presentation</vt:lpstr>
      <vt:lpstr>PowerPoint Presentation</vt:lpstr>
      <vt:lpstr>PowerPoint Presentation</vt:lpstr>
      <vt:lpstr>Lead Your Partner</vt:lpstr>
      <vt:lpstr>PowerPoint Presentation</vt:lpstr>
      <vt:lpstr>PowerPoint Presentation</vt:lpstr>
      <vt:lpstr>PowerPoint Presentation</vt:lpstr>
      <vt:lpstr>PowerPoint Presentation</vt:lpstr>
      <vt:lpstr>PowerPoint Presentation</vt:lpstr>
      <vt:lpstr>How can we live more peacefully?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Svetlana Jevsejeva</dc:creator>
  <cp:lastModifiedBy>Heather Skelton</cp:lastModifiedBy>
  <cp:revision>441</cp:revision>
  <dcterms:created xsi:type="dcterms:W3CDTF">2024-02-02T13:02:07Z</dcterms:created>
  <dcterms:modified xsi:type="dcterms:W3CDTF">2025-07-17T08:44:54Z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0x010100F1C6DADE57D6CF43B91F07824CAC04C9</vt:lpwstr>
  </property>
  <property fmtid="{D5CDD505-2E9C-101B-9397-08002B2CF9AE}" pid="3" name="MediaServiceImageTags">
    <vt:lpwstr/>
  </property>
</Properties>
</file>