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8"/>
  </p:notesMasterIdLst>
  <p:handoutMasterIdLst>
    <p:handoutMasterId r:id="rId29"/>
  </p:handoutMasterIdLst>
  <p:sldIdLst>
    <p:sldId id="421" r:id="rId5"/>
    <p:sldId id="497" r:id="rId6"/>
    <p:sldId id="389" r:id="rId7"/>
    <p:sldId id="394" r:id="rId8"/>
    <p:sldId id="456" r:id="rId9"/>
    <p:sldId id="498" r:id="rId10"/>
    <p:sldId id="499" r:id="rId11"/>
    <p:sldId id="490" r:id="rId12"/>
    <p:sldId id="509" r:id="rId13"/>
    <p:sldId id="458" r:id="rId14"/>
    <p:sldId id="475" r:id="rId15"/>
    <p:sldId id="500" r:id="rId16"/>
    <p:sldId id="494" r:id="rId17"/>
    <p:sldId id="496" r:id="rId18"/>
    <p:sldId id="502" r:id="rId19"/>
    <p:sldId id="504" r:id="rId20"/>
    <p:sldId id="505" r:id="rId21"/>
    <p:sldId id="506" r:id="rId22"/>
    <p:sldId id="507" r:id="rId23"/>
    <p:sldId id="508" r:id="rId24"/>
    <p:sldId id="486" r:id="rId25"/>
    <p:sldId id="446" r:id="rId26"/>
    <p:sldId id="30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DE12337-DFA3-9B93-1947-5EA2F677E985}" name="slaguda.209@lgflmail.org" initials="sl" userId="S::urn:spo:guest#slaguda.209@lgflmail.org::" providerId="AD"/>
  <p188:author id="{AE06B076-0FB7-871D-79C6-3BB6F62E0FC3}" name="Alysia-Lara Ayonrinde" initials="AA" userId="S::alysia-lara.ayonrinde@churchofengland.org::82c25098-0028-4fca-b1af-fdda95c00a2f" providerId="AD"/>
  <p188:author id="{18B0A298-79AB-3279-4BDF-909E71120622}" name="Heather Skelton" initials="HS" userId="283b777770d262d5"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A72327"/>
    <a:srgbClr val="549E80"/>
    <a:srgbClr val="00628C"/>
    <a:srgbClr val="4BA0C1"/>
    <a:srgbClr val="C4D6CB"/>
    <a:srgbClr val="93BAA6"/>
    <a:srgbClr val="00B5FF"/>
    <a:srgbClr val="C67673"/>
    <a:srgbClr val="ED6921"/>
    <a:srgbClr val="FAC8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160"/>
    <p:restoredTop sz="94658"/>
  </p:normalViewPr>
  <p:slideViewPr>
    <p:cSldViewPr snapToGrid="0">
      <p:cViewPr varScale="1">
        <p:scale>
          <a:sx n="120" d="100"/>
          <a:sy n="120" d="100"/>
        </p:scale>
        <p:origin x="1080" y="18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187D940-8E37-B766-588E-81812150744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08E7518-4BBC-4B33-C60C-69DF5A5F1C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41867B-94BE-744B-8E02-6EA5E1DCE429}" type="datetimeFigureOut">
              <a:rPr lang="en-US" smtClean="0"/>
              <a:t>7/22/25</a:t>
            </a:fld>
            <a:endParaRPr lang="en-US"/>
          </a:p>
        </p:txBody>
      </p:sp>
      <p:sp>
        <p:nvSpPr>
          <p:cNvPr id="4" name="Footer Placeholder 3">
            <a:extLst>
              <a:ext uri="{FF2B5EF4-FFF2-40B4-BE49-F238E27FC236}">
                <a16:creationId xmlns:a16="http://schemas.microsoft.com/office/drawing/2014/main" id="{13ACF272-3E65-0199-D24D-5C2F38B6FA8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60B7765-E724-6CB3-5ED8-A85EB5A22A5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E94555E-9C41-5B42-8482-A300D4F25CCB}" type="slidenum">
              <a:rPr lang="en-US" smtClean="0"/>
              <a:t>‹#›</a:t>
            </a:fld>
            <a:endParaRPr lang="en-US"/>
          </a:p>
        </p:txBody>
      </p:sp>
    </p:spTree>
    <p:extLst>
      <p:ext uri="{BB962C8B-B14F-4D97-AF65-F5344CB8AC3E}">
        <p14:creationId xmlns:p14="http://schemas.microsoft.com/office/powerpoint/2010/main" val="17422356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1935FD-063E-E140-81CC-C14970545FB9}" type="datetimeFigureOut">
              <a:rPr lang="en-US" smtClean="0"/>
              <a:t>7/22/25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A6DC1D-6D0A-FA43-A618-949EBDE59BEA}" type="slidenum">
              <a:rPr lang="en-US" smtClean="0"/>
              <a:t>‹#›</a:t>
            </a:fld>
            <a:endParaRPr lang="en-US"/>
          </a:p>
        </p:txBody>
      </p:sp>
    </p:spTree>
    <p:extLst>
      <p:ext uri="{BB962C8B-B14F-4D97-AF65-F5344CB8AC3E}">
        <p14:creationId xmlns:p14="http://schemas.microsoft.com/office/powerpoint/2010/main" val="3577539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F1A85A0F-4B9D-CC9D-D468-874826F3A0F7}"/>
              </a:ext>
            </a:extLst>
          </p:cNvPr>
          <p:cNvSpPr>
            <a:spLocks noGrp="1"/>
          </p:cNvSpPr>
          <p:nvPr>
            <p:ph type="body" sz="quarter" idx="10"/>
          </p:nvPr>
        </p:nvSpPr>
        <p:spPr>
          <a:xfrm>
            <a:off x="838200" y="1747024"/>
            <a:ext cx="10721897" cy="4557132"/>
          </a:xfrm>
        </p:spPr>
        <p:txBody>
          <a:bodyPr/>
          <a:lstStyle>
            <a:lvl1pPr marL="0" indent="0">
              <a:lnSpc>
                <a:spcPct val="120000"/>
              </a:lnSpc>
              <a:buClr>
                <a:srgbClr val="4BA0C1"/>
              </a:buClr>
              <a:buFont typeface="Arial" panose="020B0604020202020204" pitchFamily="34" charset="0"/>
              <a:buNone/>
              <a:defRPr/>
            </a:lvl1pPr>
            <a:lvl2pPr marL="457200" indent="0">
              <a:lnSpc>
                <a:spcPct val="120000"/>
              </a:lnSpc>
              <a:buClr>
                <a:srgbClr val="4BA0C1"/>
              </a:buClr>
              <a:buNone/>
              <a:defRPr/>
            </a:lvl2pPr>
            <a:lvl3pPr marL="914400" indent="0">
              <a:lnSpc>
                <a:spcPct val="120000"/>
              </a:lnSpc>
              <a:buClr>
                <a:srgbClr val="4BA0C1"/>
              </a:buClr>
              <a:buNone/>
              <a:defRPr/>
            </a:lvl3pPr>
            <a:lvl4pPr marL="1371600" indent="0">
              <a:lnSpc>
                <a:spcPct val="120000"/>
              </a:lnSpc>
              <a:buClr>
                <a:srgbClr val="4BA0C1"/>
              </a:buClr>
              <a:buNone/>
              <a:defRPr/>
            </a:lvl4pPr>
            <a:lvl5pPr marL="1828800" indent="0">
              <a:lnSpc>
                <a:spcPct val="120000"/>
              </a:lnSpc>
              <a:buClr>
                <a:srgbClr val="4BA0C1"/>
              </a:buClr>
              <a:buNone/>
              <a:defRPr/>
            </a:lvl5pPr>
          </a:lstStyle>
          <a:p>
            <a:pPr lvl="0"/>
            <a:r>
              <a:rPr lang="en-GB" dirty="0"/>
              <a:t>Click to edit Master text styles</a:t>
            </a:r>
            <a:endParaRPr lang="en-US" dirty="0"/>
          </a:p>
        </p:txBody>
      </p:sp>
      <p:sp>
        <p:nvSpPr>
          <p:cNvPr id="3" name="Title 2">
            <a:extLst>
              <a:ext uri="{FF2B5EF4-FFF2-40B4-BE49-F238E27FC236}">
                <a16:creationId xmlns:a16="http://schemas.microsoft.com/office/drawing/2014/main" id="{CA48D255-4958-9C01-F003-06BD548240F8}"/>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25028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ight Blue">
    <p:spTree>
      <p:nvGrpSpPr>
        <p:cNvPr id="1" name=""/>
        <p:cNvGrpSpPr/>
        <p:nvPr/>
      </p:nvGrpSpPr>
      <p:grpSpPr>
        <a:xfrm>
          <a:off x="0" y="0"/>
          <a:ext cx="0" cy="0"/>
          <a:chOff x="0" y="0"/>
          <a:chExt cx="0" cy="0"/>
        </a:xfrm>
      </p:grpSpPr>
      <p:pic>
        <p:nvPicPr>
          <p:cNvPr id="2" name="Picture 1" descr="A white background with a blue sky&#10;&#10;AI-generated content may be incorrect.">
            <a:extLst>
              <a:ext uri="{FF2B5EF4-FFF2-40B4-BE49-F238E27FC236}">
                <a16:creationId xmlns:a16="http://schemas.microsoft.com/office/drawing/2014/main" id="{0C58644F-E399-7034-4F05-A54270780DF0}"/>
              </a:ext>
            </a:extLst>
          </p:cNvPr>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06285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een 1">
    <p:spTree>
      <p:nvGrpSpPr>
        <p:cNvPr id="1" name=""/>
        <p:cNvGrpSpPr/>
        <p:nvPr/>
      </p:nvGrpSpPr>
      <p:grpSpPr>
        <a:xfrm>
          <a:off x="0" y="0"/>
          <a:ext cx="0" cy="0"/>
          <a:chOff x="0" y="0"/>
          <a:chExt cx="0" cy="0"/>
        </a:xfrm>
      </p:grpSpPr>
      <p:pic>
        <p:nvPicPr>
          <p:cNvPr id="5" name="Picture 4" descr="A white background with dots&#10;&#10;AI-generated content may be incorrect.">
            <a:extLst>
              <a:ext uri="{FF2B5EF4-FFF2-40B4-BE49-F238E27FC236}">
                <a16:creationId xmlns:a16="http://schemas.microsoft.com/office/drawing/2014/main" id="{FD148C04-548C-8652-713F-CFF7093992C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583926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reen 2">
    <p:spTree>
      <p:nvGrpSpPr>
        <p:cNvPr id="1" name=""/>
        <p:cNvGrpSpPr/>
        <p:nvPr/>
      </p:nvGrpSpPr>
      <p:grpSpPr>
        <a:xfrm>
          <a:off x="0" y="0"/>
          <a:ext cx="0" cy="0"/>
          <a:chOff x="0" y="0"/>
          <a:chExt cx="0" cy="0"/>
        </a:xfrm>
      </p:grpSpPr>
      <p:pic>
        <p:nvPicPr>
          <p:cNvPr id="2" name="Picture 1" descr="A green and white gradient&#10;&#10;AI-generated content may be incorrect.">
            <a:extLst>
              <a:ext uri="{FF2B5EF4-FFF2-40B4-BE49-F238E27FC236}">
                <a16:creationId xmlns:a16="http://schemas.microsoft.com/office/drawing/2014/main" id="{5ECFB301-182A-6246-07FA-5E7A7071C24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Text Placeholder 3">
            <a:extLst>
              <a:ext uri="{FF2B5EF4-FFF2-40B4-BE49-F238E27FC236}">
                <a16:creationId xmlns:a16="http://schemas.microsoft.com/office/drawing/2014/main" id="{2DD0A8C1-EA28-D8FA-9103-5ABEC411DAC4}"/>
              </a:ext>
            </a:extLst>
          </p:cNvPr>
          <p:cNvSpPr>
            <a:spLocks noGrp="1"/>
          </p:cNvSpPr>
          <p:nvPr>
            <p:ph type="body" sz="quarter" idx="10" hasCustomPrompt="1"/>
          </p:nvPr>
        </p:nvSpPr>
        <p:spPr>
          <a:xfrm>
            <a:off x="1047750" y="1504950"/>
            <a:ext cx="5048250" cy="4011613"/>
          </a:xfrm>
        </p:spPr>
        <p:txBody>
          <a:bodyPr>
            <a:noAutofit/>
          </a:bodyPr>
          <a:lstStyle>
            <a:lvl1pPr marL="0" indent="0">
              <a:buNone/>
              <a:defRPr sz="4400">
                <a:solidFill>
                  <a:schemeClr val="bg1"/>
                </a:solidFill>
              </a:defRPr>
            </a:lvl1pPr>
            <a:lvl2pPr marL="457200" indent="0">
              <a:buNone/>
              <a:defRPr sz="4400"/>
            </a:lvl2pPr>
            <a:lvl3pPr marL="914400" indent="0">
              <a:buNone/>
              <a:defRPr sz="4400"/>
            </a:lvl3pPr>
            <a:lvl4pPr marL="1371600" indent="0">
              <a:buNone/>
              <a:defRPr sz="4400"/>
            </a:lvl4pPr>
            <a:lvl5pPr marL="1828800" indent="0">
              <a:buNone/>
              <a:defRPr sz="4400"/>
            </a:lvl5pPr>
          </a:lstStyle>
          <a:p>
            <a:pPr lvl="0"/>
            <a:r>
              <a:rPr lang="en-GB" dirty="0"/>
              <a:t>Add question</a:t>
            </a:r>
            <a:endParaRPr lang="en-US" dirty="0"/>
          </a:p>
        </p:txBody>
      </p:sp>
    </p:spTree>
    <p:extLst>
      <p:ext uri="{BB962C8B-B14F-4D97-AF65-F5344CB8AC3E}">
        <p14:creationId xmlns:p14="http://schemas.microsoft.com/office/powerpoint/2010/main" val="6176479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een - Question / Images">
    <p:spTree>
      <p:nvGrpSpPr>
        <p:cNvPr id="1" name=""/>
        <p:cNvGrpSpPr/>
        <p:nvPr/>
      </p:nvGrpSpPr>
      <p:grpSpPr>
        <a:xfrm>
          <a:off x="0" y="0"/>
          <a:ext cx="0" cy="0"/>
          <a:chOff x="0" y="0"/>
          <a:chExt cx="0" cy="0"/>
        </a:xfrm>
      </p:grpSpPr>
      <p:pic>
        <p:nvPicPr>
          <p:cNvPr id="2" name="Picture 1" descr="A white background with dots&#10;&#10;AI-generated content may be incorrect.">
            <a:extLst>
              <a:ext uri="{FF2B5EF4-FFF2-40B4-BE49-F238E27FC236}">
                <a16:creationId xmlns:a16="http://schemas.microsoft.com/office/drawing/2014/main" id="{7BF71488-303D-DCC0-63A2-EFDAAF111AA8}"/>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Picture 2" descr="A green and white gradient&#10;&#10;AI-generated content may be incorrect.">
            <a:extLst>
              <a:ext uri="{FF2B5EF4-FFF2-40B4-BE49-F238E27FC236}">
                <a16:creationId xmlns:a16="http://schemas.microsoft.com/office/drawing/2014/main" id="{44B97973-8BF8-369A-1653-90AB285493E2}"/>
              </a:ext>
            </a:extLst>
          </p:cNvPr>
          <p:cNvPicPr>
            <a:picLocks noChangeAspect="1"/>
          </p:cNvPicPr>
          <p:nvPr userDrawn="1"/>
        </p:nvPicPr>
        <p:blipFill>
          <a:blip r:embed="rId3"/>
          <a:srcRect t="20070" b="2224"/>
          <a:stretch>
            <a:fillRect/>
          </a:stretch>
        </p:blipFill>
        <p:spPr>
          <a:xfrm>
            <a:off x="0" y="1528877"/>
            <a:ext cx="12192000" cy="5329123"/>
          </a:xfrm>
          <a:prstGeom prst="rect">
            <a:avLst/>
          </a:prstGeom>
        </p:spPr>
      </p:pic>
      <p:sp>
        <p:nvSpPr>
          <p:cNvPr id="6" name="Text Placeholder 5">
            <a:extLst>
              <a:ext uri="{FF2B5EF4-FFF2-40B4-BE49-F238E27FC236}">
                <a16:creationId xmlns:a16="http://schemas.microsoft.com/office/drawing/2014/main" id="{FAF65B29-F1F0-6D0A-5302-FD9DC0124919}"/>
              </a:ext>
            </a:extLst>
          </p:cNvPr>
          <p:cNvSpPr>
            <a:spLocks noGrp="1"/>
          </p:cNvSpPr>
          <p:nvPr>
            <p:ph type="body" sz="quarter" idx="10"/>
          </p:nvPr>
        </p:nvSpPr>
        <p:spPr>
          <a:xfrm>
            <a:off x="606425" y="337448"/>
            <a:ext cx="10833100" cy="1014412"/>
          </a:xfrm>
        </p:spPr>
        <p:txBody>
          <a:bodyPr>
            <a:normAutofit/>
          </a:bodyPr>
          <a:lstStyle>
            <a:lvl1pPr marL="0" indent="0" algn="ctr">
              <a:buNone/>
              <a:defRPr sz="4400" b="1"/>
            </a:lvl1pPr>
            <a:lvl2pPr algn="ctr">
              <a:defRPr/>
            </a:lvl2pPr>
            <a:lvl3pPr algn="ctr">
              <a:defRPr/>
            </a:lvl3pPr>
            <a:lvl4pPr algn="ctr">
              <a:defRPr/>
            </a:lvl4pPr>
            <a:lvl5pPr algn="ctr">
              <a:defRPr/>
            </a:lvl5pPr>
          </a:lstStyle>
          <a:p>
            <a:pPr lvl="0"/>
            <a:r>
              <a:rPr lang="en-GB" dirty="0"/>
              <a:t>Click to edit Master text styles</a:t>
            </a:r>
            <a:endParaRPr lang="en-US" dirty="0"/>
          </a:p>
        </p:txBody>
      </p:sp>
    </p:spTree>
    <p:extLst>
      <p:ext uri="{BB962C8B-B14F-4D97-AF65-F5344CB8AC3E}">
        <p14:creationId xmlns:p14="http://schemas.microsoft.com/office/powerpoint/2010/main" val="38089517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een - Film">
    <p:spTree>
      <p:nvGrpSpPr>
        <p:cNvPr id="1" name=""/>
        <p:cNvGrpSpPr/>
        <p:nvPr/>
      </p:nvGrpSpPr>
      <p:grpSpPr>
        <a:xfrm>
          <a:off x="0" y="0"/>
          <a:ext cx="0" cy="0"/>
          <a:chOff x="0" y="0"/>
          <a:chExt cx="0" cy="0"/>
        </a:xfrm>
      </p:grpSpPr>
      <p:pic>
        <p:nvPicPr>
          <p:cNvPr id="4" name="Picture 3" descr="A green and white gradient&#10;&#10;AI-generated content may be incorrect.">
            <a:extLst>
              <a:ext uri="{FF2B5EF4-FFF2-40B4-BE49-F238E27FC236}">
                <a16:creationId xmlns:a16="http://schemas.microsoft.com/office/drawing/2014/main" id="{76683643-1BAD-97B6-C94E-6EA1B65BF6B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1" name="Picture 10" descr="A green and white circle with a movie clapper&#10;&#10;Description automatically generated">
            <a:extLst>
              <a:ext uri="{FF2B5EF4-FFF2-40B4-BE49-F238E27FC236}">
                <a16:creationId xmlns:a16="http://schemas.microsoft.com/office/drawing/2014/main" id="{30BE6791-D1CD-3E91-F66B-0B42E2576040}"/>
              </a:ext>
            </a:extLst>
          </p:cNvPr>
          <p:cNvPicPr>
            <a:picLocks noChangeAspect="1"/>
          </p:cNvPicPr>
          <p:nvPr userDrawn="1"/>
        </p:nvPicPr>
        <p:blipFill>
          <a:blip r:embed="rId3"/>
          <a:stretch>
            <a:fillRect/>
          </a:stretch>
        </p:blipFill>
        <p:spPr>
          <a:xfrm>
            <a:off x="5303999" y="1317600"/>
            <a:ext cx="1580400" cy="1580400"/>
          </a:xfrm>
          <a:prstGeom prst="rect">
            <a:avLst/>
          </a:prstGeom>
        </p:spPr>
      </p:pic>
      <p:sp>
        <p:nvSpPr>
          <p:cNvPr id="2" name="Title 1">
            <a:extLst>
              <a:ext uri="{FF2B5EF4-FFF2-40B4-BE49-F238E27FC236}">
                <a16:creationId xmlns:a16="http://schemas.microsoft.com/office/drawing/2014/main" id="{7BA41204-AEFA-5CCE-CB5D-7D6F0B6E9D68}"/>
              </a:ext>
            </a:extLst>
          </p:cNvPr>
          <p:cNvSpPr>
            <a:spLocks noGrp="1"/>
          </p:cNvSpPr>
          <p:nvPr>
            <p:ph type="title" hasCustomPrompt="1"/>
          </p:nvPr>
        </p:nvSpPr>
        <p:spPr>
          <a:xfrm>
            <a:off x="1545335" y="3830701"/>
            <a:ext cx="9101328" cy="1069975"/>
          </a:xfrm>
        </p:spPr>
        <p:txBody>
          <a:bodyPr>
            <a:noAutofit/>
          </a:bodyPr>
          <a:lstStyle>
            <a:lvl1pPr algn="ctr">
              <a:defRPr sz="6000">
                <a:solidFill>
                  <a:schemeClr val="bg1"/>
                </a:solidFill>
              </a:defRPr>
            </a:lvl1pPr>
          </a:lstStyle>
          <a:p>
            <a:r>
              <a:rPr lang="en-GB"/>
              <a:t>Bible Title</a:t>
            </a:r>
            <a:endParaRPr lang="en-US"/>
          </a:p>
        </p:txBody>
      </p:sp>
      <p:sp>
        <p:nvSpPr>
          <p:cNvPr id="3" name="TextBox 2">
            <a:extLst>
              <a:ext uri="{FF2B5EF4-FFF2-40B4-BE49-F238E27FC236}">
                <a16:creationId xmlns:a16="http://schemas.microsoft.com/office/drawing/2014/main" id="{507F1657-EB78-A9BC-3EFB-37C080FF89EA}"/>
              </a:ext>
            </a:extLst>
          </p:cNvPr>
          <p:cNvSpPr txBox="1"/>
          <p:nvPr userDrawn="1"/>
        </p:nvSpPr>
        <p:spPr>
          <a:xfrm>
            <a:off x="3627382" y="2997918"/>
            <a:ext cx="4937234" cy="1015663"/>
          </a:xfrm>
          <a:prstGeom prst="rect">
            <a:avLst/>
          </a:prstGeom>
          <a:noFill/>
        </p:spPr>
        <p:txBody>
          <a:bodyPr wrap="square" rtlCol="0">
            <a:spAutoFit/>
          </a:bodyPr>
          <a:lstStyle/>
          <a:p>
            <a:pPr algn="ctr"/>
            <a:r>
              <a:rPr lang="en-US" sz="6000" b="1" i="0" dirty="0">
                <a:solidFill>
                  <a:srgbClr val="C4D6CB"/>
                </a:solidFill>
                <a:latin typeface="Outfit" pitchFamily="2" charset="0"/>
              </a:rPr>
              <a:t>Film</a:t>
            </a:r>
          </a:p>
        </p:txBody>
      </p:sp>
    </p:spTree>
    <p:extLst>
      <p:ext uri="{BB962C8B-B14F-4D97-AF65-F5344CB8AC3E}">
        <p14:creationId xmlns:p14="http://schemas.microsoft.com/office/powerpoint/2010/main" val="418944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een - Bible verse">
    <p:spTree>
      <p:nvGrpSpPr>
        <p:cNvPr id="1" name=""/>
        <p:cNvGrpSpPr/>
        <p:nvPr/>
      </p:nvGrpSpPr>
      <p:grpSpPr>
        <a:xfrm>
          <a:off x="0" y="0"/>
          <a:ext cx="0" cy="0"/>
          <a:chOff x="0" y="0"/>
          <a:chExt cx="0" cy="0"/>
        </a:xfrm>
      </p:grpSpPr>
      <p:pic>
        <p:nvPicPr>
          <p:cNvPr id="4" name="Picture 3" descr="A white background with dots&#10;&#10;AI-generated content may be incorrect.">
            <a:extLst>
              <a:ext uri="{FF2B5EF4-FFF2-40B4-BE49-F238E27FC236}">
                <a16:creationId xmlns:a16="http://schemas.microsoft.com/office/drawing/2014/main" id="{FC66A789-1394-305D-2C16-16FC0956560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Picture 6" descr="A white cross on a green circle&#10;&#10;AI-generated content may be incorrect.">
            <a:extLst>
              <a:ext uri="{FF2B5EF4-FFF2-40B4-BE49-F238E27FC236}">
                <a16:creationId xmlns:a16="http://schemas.microsoft.com/office/drawing/2014/main" id="{B75C2050-F3AE-37DF-2ED6-5B20404916F4}"/>
              </a:ext>
            </a:extLst>
          </p:cNvPr>
          <p:cNvPicPr>
            <a:picLocks noChangeAspect="1"/>
          </p:cNvPicPr>
          <p:nvPr userDrawn="1"/>
        </p:nvPicPr>
        <p:blipFill>
          <a:blip r:embed="rId3"/>
          <a:stretch>
            <a:fillRect/>
          </a:stretch>
        </p:blipFill>
        <p:spPr>
          <a:xfrm>
            <a:off x="513854" y="637218"/>
            <a:ext cx="1584000" cy="1584000"/>
          </a:xfrm>
          <a:prstGeom prst="rect">
            <a:avLst/>
          </a:prstGeom>
        </p:spPr>
      </p:pic>
      <p:sp>
        <p:nvSpPr>
          <p:cNvPr id="9" name="TextBox 8">
            <a:extLst>
              <a:ext uri="{FF2B5EF4-FFF2-40B4-BE49-F238E27FC236}">
                <a16:creationId xmlns:a16="http://schemas.microsoft.com/office/drawing/2014/main" id="{A9BF6B44-B4BF-D332-BB71-B4EAD351BCF2}"/>
              </a:ext>
            </a:extLst>
          </p:cNvPr>
          <p:cNvSpPr txBox="1"/>
          <p:nvPr userDrawn="1"/>
        </p:nvSpPr>
        <p:spPr>
          <a:xfrm>
            <a:off x="2380791" y="637218"/>
            <a:ext cx="4937234" cy="784830"/>
          </a:xfrm>
          <a:prstGeom prst="rect">
            <a:avLst/>
          </a:prstGeom>
          <a:noFill/>
        </p:spPr>
        <p:txBody>
          <a:bodyPr wrap="square" rtlCol="0">
            <a:spAutoFit/>
          </a:bodyPr>
          <a:lstStyle/>
          <a:p>
            <a:pPr algn="l"/>
            <a:r>
              <a:rPr lang="en-GB" sz="4500" b="1" i="0" noProof="0" dirty="0">
                <a:solidFill>
                  <a:srgbClr val="93BAA6"/>
                </a:solidFill>
                <a:latin typeface="Outfit" pitchFamily="2" charset="0"/>
              </a:rPr>
              <a:t>Bible verse</a:t>
            </a:r>
          </a:p>
        </p:txBody>
      </p:sp>
      <p:sp>
        <p:nvSpPr>
          <p:cNvPr id="11" name="Text Placeholder 10">
            <a:extLst>
              <a:ext uri="{FF2B5EF4-FFF2-40B4-BE49-F238E27FC236}">
                <a16:creationId xmlns:a16="http://schemas.microsoft.com/office/drawing/2014/main" id="{DC0F8674-DEB6-374D-5D0B-0488367EFA11}"/>
              </a:ext>
            </a:extLst>
          </p:cNvPr>
          <p:cNvSpPr>
            <a:spLocks noGrp="1"/>
          </p:cNvSpPr>
          <p:nvPr>
            <p:ph type="body" sz="quarter" idx="10" hasCustomPrompt="1"/>
          </p:nvPr>
        </p:nvSpPr>
        <p:spPr>
          <a:xfrm>
            <a:off x="2380791" y="1272346"/>
            <a:ext cx="4492625" cy="854628"/>
          </a:xfrm>
        </p:spPr>
        <p:txBody>
          <a:bodyPr>
            <a:normAutofit/>
          </a:bodyPr>
          <a:lstStyle>
            <a:lvl1pPr marL="0" indent="0">
              <a:buNone/>
              <a:defRPr sz="4400" b="1">
                <a:solidFill>
                  <a:srgbClr val="549E80"/>
                </a:solidFill>
              </a:defRPr>
            </a:lvl1pPr>
          </a:lstStyle>
          <a:p>
            <a:pPr lvl="0"/>
            <a:r>
              <a:rPr lang="en-GB" noProof="0" dirty="0">
                <a:latin typeface="Outfit"/>
              </a:rPr>
              <a:t>Verse</a:t>
            </a:r>
            <a:endParaRPr lang="en-US" dirty="0"/>
          </a:p>
        </p:txBody>
      </p:sp>
      <p:sp>
        <p:nvSpPr>
          <p:cNvPr id="12" name="Text Placeholder 2">
            <a:extLst>
              <a:ext uri="{FF2B5EF4-FFF2-40B4-BE49-F238E27FC236}">
                <a16:creationId xmlns:a16="http://schemas.microsoft.com/office/drawing/2014/main" id="{532A0309-1492-CD51-8586-CD80D6EB14B1}"/>
              </a:ext>
            </a:extLst>
          </p:cNvPr>
          <p:cNvSpPr>
            <a:spLocks noGrp="1"/>
          </p:cNvSpPr>
          <p:nvPr>
            <p:ph type="body" sz="quarter" idx="11"/>
          </p:nvPr>
        </p:nvSpPr>
        <p:spPr>
          <a:xfrm>
            <a:off x="2380791" y="2387815"/>
            <a:ext cx="6643939" cy="3575663"/>
          </a:xfrm>
        </p:spPr>
        <p:txBody>
          <a:bodyPr>
            <a:normAutofit/>
          </a:bodyPr>
          <a:lstStyle>
            <a:lvl1pPr marL="0" indent="0">
              <a:lnSpc>
                <a:spcPct val="120000"/>
              </a:lnSpc>
              <a:buClr>
                <a:srgbClr val="4BA0C1"/>
              </a:buClr>
              <a:buFont typeface="Arial" panose="020B0604020202020204" pitchFamily="34" charset="0"/>
              <a:buNone/>
              <a:defRPr sz="3500"/>
            </a:lvl1pPr>
            <a:lvl2pPr marL="457200" indent="0">
              <a:lnSpc>
                <a:spcPct val="120000"/>
              </a:lnSpc>
              <a:buClr>
                <a:srgbClr val="4BA0C1"/>
              </a:buClr>
              <a:buNone/>
              <a:defRPr/>
            </a:lvl2pPr>
            <a:lvl3pPr marL="914400" indent="0">
              <a:lnSpc>
                <a:spcPct val="120000"/>
              </a:lnSpc>
              <a:buClr>
                <a:srgbClr val="4BA0C1"/>
              </a:buClr>
              <a:buNone/>
              <a:defRPr/>
            </a:lvl3pPr>
            <a:lvl4pPr marL="1371600" indent="0">
              <a:lnSpc>
                <a:spcPct val="120000"/>
              </a:lnSpc>
              <a:buClr>
                <a:srgbClr val="4BA0C1"/>
              </a:buClr>
              <a:buNone/>
              <a:defRPr/>
            </a:lvl4pPr>
            <a:lvl5pPr marL="1828800" indent="0">
              <a:lnSpc>
                <a:spcPct val="120000"/>
              </a:lnSpc>
              <a:buClr>
                <a:srgbClr val="4BA0C1"/>
              </a:buClr>
              <a:buNone/>
              <a:defRPr/>
            </a:lvl5pPr>
          </a:lstStyle>
          <a:p>
            <a:pPr lvl="0"/>
            <a:r>
              <a:rPr lang="en-GB" dirty="0"/>
              <a:t>Click to edit Master text styles</a:t>
            </a:r>
            <a:endParaRPr lang="en-US" dirty="0"/>
          </a:p>
        </p:txBody>
      </p:sp>
    </p:spTree>
    <p:extLst>
      <p:ext uri="{BB962C8B-B14F-4D97-AF65-F5344CB8AC3E}">
        <p14:creationId xmlns:p14="http://schemas.microsoft.com/office/powerpoint/2010/main" val="37633731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ue - Activity">
    <p:spTree>
      <p:nvGrpSpPr>
        <p:cNvPr id="1" name=""/>
        <p:cNvGrpSpPr/>
        <p:nvPr/>
      </p:nvGrpSpPr>
      <p:grpSpPr>
        <a:xfrm>
          <a:off x="0" y="0"/>
          <a:ext cx="0" cy="0"/>
          <a:chOff x="0" y="0"/>
          <a:chExt cx="0" cy="0"/>
        </a:xfrm>
      </p:grpSpPr>
      <p:pic>
        <p:nvPicPr>
          <p:cNvPr id="3" name="Picture 2" descr="A blue and white gradient&#10;&#10;AI-generated content may be incorrect.">
            <a:extLst>
              <a:ext uri="{FF2B5EF4-FFF2-40B4-BE49-F238E27FC236}">
                <a16:creationId xmlns:a16="http://schemas.microsoft.com/office/drawing/2014/main" id="{BC884A3F-805A-AE7F-A56D-69255567C1EC}"/>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5" name="Picture 14" descr="A blue puzzle piece on a white circle&#10;&#10;Description automatically generated">
            <a:extLst>
              <a:ext uri="{FF2B5EF4-FFF2-40B4-BE49-F238E27FC236}">
                <a16:creationId xmlns:a16="http://schemas.microsoft.com/office/drawing/2014/main" id="{4AB98605-E9E3-D35A-3972-D8172EAC6F0C}"/>
              </a:ext>
            </a:extLst>
          </p:cNvPr>
          <p:cNvPicPr>
            <a:picLocks noChangeAspect="1"/>
          </p:cNvPicPr>
          <p:nvPr userDrawn="1"/>
        </p:nvPicPr>
        <p:blipFill>
          <a:blip r:embed="rId3"/>
          <a:stretch>
            <a:fillRect/>
          </a:stretch>
        </p:blipFill>
        <p:spPr>
          <a:xfrm>
            <a:off x="5303999" y="1317600"/>
            <a:ext cx="1584000" cy="1584000"/>
          </a:xfrm>
          <a:prstGeom prst="rect">
            <a:avLst/>
          </a:prstGeom>
        </p:spPr>
      </p:pic>
      <p:sp>
        <p:nvSpPr>
          <p:cNvPr id="2" name="Title 1">
            <a:extLst>
              <a:ext uri="{FF2B5EF4-FFF2-40B4-BE49-F238E27FC236}">
                <a16:creationId xmlns:a16="http://schemas.microsoft.com/office/drawing/2014/main" id="{1427CF39-7CCF-DE87-5A60-A67E4F14D714}"/>
              </a:ext>
            </a:extLst>
          </p:cNvPr>
          <p:cNvSpPr>
            <a:spLocks noGrp="1"/>
          </p:cNvSpPr>
          <p:nvPr>
            <p:ph type="title" hasCustomPrompt="1"/>
          </p:nvPr>
        </p:nvSpPr>
        <p:spPr>
          <a:xfrm>
            <a:off x="1545335" y="3931285"/>
            <a:ext cx="9101328" cy="1325563"/>
          </a:xfrm>
        </p:spPr>
        <p:txBody>
          <a:bodyPr>
            <a:noAutofit/>
          </a:bodyPr>
          <a:lstStyle>
            <a:lvl1pPr algn="ctr">
              <a:defRPr sz="6000">
                <a:solidFill>
                  <a:schemeClr val="bg1"/>
                </a:solidFill>
              </a:defRPr>
            </a:lvl1pPr>
          </a:lstStyle>
          <a:p>
            <a:r>
              <a:rPr lang="en-GB"/>
              <a:t>Activity name</a:t>
            </a:r>
            <a:endParaRPr lang="en-US"/>
          </a:p>
        </p:txBody>
      </p:sp>
      <p:sp>
        <p:nvSpPr>
          <p:cNvPr id="7" name="TextBox 6">
            <a:extLst>
              <a:ext uri="{FF2B5EF4-FFF2-40B4-BE49-F238E27FC236}">
                <a16:creationId xmlns:a16="http://schemas.microsoft.com/office/drawing/2014/main" id="{D0D626F5-9BE1-7C6E-DB18-98004EE2B946}"/>
              </a:ext>
            </a:extLst>
          </p:cNvPr>
          <p:cNvSpPr txBox="1"/>
          <p:nvPr userDrawn="1"/>
        </p:nvSpPr>
        <p:spPr>
          <a:xfrm>
            <a:off x="3627382" y="2997918"/>
            <a:ext cx="4937234" cy="1015663"/>
          </a:xfrm>
          <a:prstGeom prst="rect">
            <a:avLst/>
          </a:prstGeom>
          <a:noFill/>
        </p:spPr>
        <p:txBody>
          <a:bodyPr wrap="square" rtlCol="0">
            <a:spAutoFit/>
          </a:bodyPr>
          <a:lstStyle/>
          <a:p>
            <a:pPr algn="ctr"/>
            <a:r>
              <a:rPr lang="en-US" sz="6000" b="1" i="0" dirty="0">
                <a:solidFill>
                  <a:srgbClr val="ACBACE"/>
                </a:solidFill>
                <a:latin typeface="Outfit" pitchFamily="2" charset="0"/>
              </a:rPr>
              <a:t>Activity</a:t>
            </a:r>
          </a:p>
        </p:txBody>
      </p:sp>
    </p:spTree>
    <p:extLst>
      <p:ext uri="{BB962C8B-B14F-4D97-AF65-F5344CB8AC3E}">
        <p14:creationId xmlns:p14="http://schemas.microsoft.com/office/powerpoint/2010/main" val="26036515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ue 1">
    <p:spTree>
      <p:nvGrpSpPr>
        <p:cNvPr id="1" name=""/>
        <p:cNvGrpSpPr/>
        <p:nvPr/>
      </p:nvGrpSpPr>
      <p:grpSpPr>
        <a:xfrm>
          <a:off x="0" y="0"/>
          <a:ext cx="0" cy="0"/>
          <a:chOff x="0" y="0"/>
          <a:chExt cx="0" cy="0"/>
        </a:xfrm>
      </p:grpSpPr>
      <p:pic>
        <p:nvPicPr>
          <p:cNvPr id="2" name="Picture 1" descr="A white surface with dots&#10;&#10;AI-generated content may be incorrect.">
            <a:extLst>
              <a:ext uri="{FF2B5EF4-FFF2-40B4-BE49-F238E27FC236}">
                <a16:creationId xmlns:a16="http://schemas.microsoft.com/office/drawing/2014/main" id="{C453C00B-230D-57F1-DA9B-1E1D35B65C2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ext Placeholder 3">
            <a:extLst>
              <a:ext uri="{FF2B5EF4-FFF2-40B4-BE49-F238E27FC236}">
                <a16:creationId xmlns:a16="http://schemas.microsoft.com/office/drawing/2014/main" id="{BE29E997-025E-1FA3-7FBA-77CF28CED507}"/>
              </a:ext>
            </a:extLst>
          </p:cNvPr>
          <p:cNvSpPr>
            <a:spLocks noGrp="1"/>
          </p:cNvSpPr>
          <p:nvPr>
            <p:ph type="body" sz="quarter" idx="10" hasCustomPrompt="1"/>
          </p:nvPr>
        </p:nvSpPr>
        <p:spPr>
          <a:xfrm>
            <a:off x="1047750" y="1504950"/>
            <a:ext cx="5048250" cy="4011613"/>
          </a:xfrm>
        </p:spPr>
        <p:txBody>
          <a:bodyPr>
            <a:noAutofit/>
          </a:bodyPr>
          <a:lstStyle>
            <a:lvl1pPr marL="0" indent="0">
              <a:buNone/>
              <a:defRPr sz="4400">
                <a:solidFill>
                  <a:schemeClr val="tx1"/>
                </a:solidFill>
              </a:defRPr>
            </a:lvl1pPr>
            <a:lvl2pPr marL="457200" indent="0">
              <a:buNone/>
              <a:defRPr sz="4400"/>
            </a:lvl2pPr>
            <a:lvl3pPr marL="914400" indent="0">
              <a:buNone/>
              <a:defRPr sz="4400"/>
            </a:lvl3pPr>
            <a:lvl4pPr marL="1371600" indent="0">
              <a:buNone/>
              <a:defRPr sz="4400"/>
            </a:lvl4pPr>
            <a:lvl5pPr marL="1828800" indent="0">
              <a:buNone/>
              <a:defRPr sz="4400"/>
            </a:lvl5pPr>
          </a:lstStyle>
          <a:p>
            <a:pPr lvl="0"/>
            <a:r>
              <a:rPr lang="en-GB" dirty="0"/>
              <a:t>Add question</a:t>
            </a:r>
            <a:endParaRPr lang="en-US" dirty="0"/>
          </a:p>
        </p:txBody>
      </p:sp>
    </p:spTree>
    <p:extLst>
      <p:ext uri="{BB962C8B-B14F-4D97-AF65-F5344CB8AC3E}">
        <p14:creationId xmlns:p14="http://schemas.microsoft.com/office/powerpoint/2010/main" val="16489313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ue 2">
    <p:spTree>
      <p:nvGrpSpPr>
        <p:cNvPr id="1" name=""/>
        <p:cNvGrpSpPr/>
        <p:nvPr/>
      </p:nvGrpSpPr>
      <p:grpSpPr>
        <a:xfrm>
          <a:off x="0" y="0"/>
          <a:ext cx="0" cy="0"/>
          <a:chOff x="0" y="0"/>
          <a:chExt cx="0" cy="0"/>
        </a:xfrm>
      </p:grpSpPr>
      <p:pic>
        <p:nvPicPr>
          <p:cNvPr id="3" name="Picture 2" descr="A blue and white gradient&#10;&#10;AI-generated content may be incorrect.">
            <a:extLst>
              <a:ext uri="{FF2B5EF4-FFF2-40B4-BE49-F238E27FC236}">
                <a16:creationId xmlns:a16="http://schemas.microsoft.com/office/drawing/2014/main" id="{6EB04C53-C2BE-09C0-4138-ECD2340E10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5">
            <a:extLst>
              <a:ext uri="{FF2B5EF4-FFF2-40B4-BE49-F238E27FC236}">
                <a16:creationId xmlns:a16="http://schemas.microsoft.com/office/drawing/2014/main" id="{68960019-7060-C3FC-FEF9-A78C503A668A}"/>
              </a:ext>
            </a:extLst>
          </p:cNvPr>
          <p:cNvSpPr>
            <a:spLocks noGrp="1"/>
          </p:cNvSpPr>
          <p:nvPr>
            <p:ph type="title"/>
          </p:nvPr>
        </p:nvSpPr>
        <p:spPr>
          <a:xfrm>
            <a:off x="2831592" y="3029426"/>
            <a:ext cx="6528816" cy="799148"/>
          </a:xfrm>
        </p:spPr>
        <p:txBody>
          <a:bodyPr>
            <a:noAutofit/>
          </a:bodyPr>
          <a:lstStyle>
            <a:lvl1pPr algn="ctr">
              <a:defRPr sz="6000">
                <a:solidFill>
                  <a:schemeClr val="bg1"/>
                </a:solidFill>
              </a:defRPr>
            </a:lvl1pPr>
          </a:lstStyle>
          <a:p>
            <a:r>
              <a:rPr lang="en-GB" dirty="0"/>
              <a:t>Click to edit Master title style</a:t>
            </a:r>
            <a:endParaRPr lang="en-US" dirty="0"/>
          </a:p>
        </p:txBody>
      </p:sp>
    </p:spTree>
    <p:extLst>
      <p:ext uri="{BB962C8B-B14F-4D97-AF65-F5344CB8AC3E}">
        <p14:creationId xmlns:p14="http://schemas.microsoft.com/office/powerpoint/2010/main" val="41438106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ed - Question / Images">
    <p:spTree>
      <p:nvGrpSpPr>
        <p:cNvPr id="1" name=""/>
        <p:cNvGrpSpPr/>
        <p:nvPr/>
      </p:nvGrpSpPr>
      <p:grpSpPr>
        <a:xfrm>
          <a:off x="0" y="0"/>
          <a:ext cx="0" cy="0"/>
          <a:chOff x="0" y="0"/>
          <a:chExt cx="0" cy="0"/>
        </a:xfrm>
      </p:grpSpPr>
      <p:pic>
        <p:nvPicPr>
          <p:cNvPr id="4" name="Picture 3" descr="A pink background with a white background&#10;&#10;AI-generated content may be incorrect.">
            <a:extLst>
              <a:ext uri="{FF2B5EF4-FFF2-40B4-BE49-F238E27FC236}">
                <a16:creationId xmlns:a16="http://schemas.microsoft.com/office/drawing/2014/main" id="{7FF323B8-6D88-19EF-2EB7-0C01190B673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5">
            <a:extLst>
              <a:ext uri="{FF2B5EF4-FFF2-40B4-BE49-F238E27FC236}">
                <a16:creationId xmlns:a16="http://schemas.microsoft.com/office/drawing/2014/main" id="{FAF65B29-F1F0-6D0A-5302-FD9DC0124919}"/>
              </a:ext>
            </a:extLst>
          </p:cNvPr>
          <p:cNvSpPr>
            <a:spLocks noGrp="1"/>
          </p:cNvSpPr>
          <p:nvPr>
            <p:ph type="body" sz="quarter" idx="10"/>
          </p:nvPr>
        </p:nvSpPr>
        <p:spPr>
          <a:xfrm>
            <a:off x="606425" y="337448"/>
            <a:ext cx="10833100" cy="1014412"/>
          </a:xfrm>
        </p:spPr>
        <p:txBody>
          <a:bodyPr>
            <a:normAutofit/>
          </a:bodyPr>
          <a:lstStyle>
            <a:lvl1pPr marL="0" indent="0" algn="ctr">
              <a:buNone/>
              <a:defRPr sz="4400" b="1"/>
            </a:lvl1pPr>
            <a:lvl2pPr algn="ctr">
              <a:defRPr/>
            </a:lvl2pPr>
            <a:lvl3pPr algn="ctr">
              <a:defRPr/>
            </a:lvl3pPr>
            <a:lvl4pPr algn="ctr">
              <a:defRPr/>
            </a:lvl4pPr>
            <a:lvl5pPr algn="ctr">
              <a:defRPr/>
            </a:lvl5pPr>
          </a:lstStyle>
          <a:p>
            <a:pPr lvl="0"/>
            <a:r>
              <a:rPr lang="en-GB" dirty="0"/>
              <a:t>Click to edit Master text styles</a:t>
            </a:r>
            <a:endParaRPr lang="en-US" dirty="0"/>
          </a:p>
        </p:txBody>
      </p:sp>
      <p:pic>
        <p:nvPicPr>
          <p:cNvPr id="7" name="Picture 6" descr="A red and white gradient&#10;&#10;AI-generated content may be incorrect.">
            <a:extLst>
              <a:ext uri="{FF2B5EF4-FFF2-40B4-BE49-F238E27FC236}">
                <a16:creationId xmlns:a16="http://schemas.microsoft.com/office/drawing/2014/main" id="{8A7C9259-A58C-F981-EB75-781B9D5FD792}"/>
              </a:ext>
            </a:extLst>
          </p:cNvPr>
          <p:cNvPicPr>
            <a:picLocks noChangeAspect="1"/>
          </p:cNvPicPr>
          <p:nvPr userDrawn="1"/>
        </p:nvPicPr>
        <p:blipFill>
          <a:blip r:embed="rId3"/>
          <a:srcRect t="22294"/>
          <a:stretch>
            <a:fillRect/>
          </a:stretch>
        </p:blipFill>
        <p:spPr>
          <a:xfrm>
            <a:off x="0" y="1528876"/>
            <a:ext cx="12192000" cy="5329123"/>
          </a:xfrm>
          <a:prstGeom prst="rect">
            <a:avLst/>
          </a:prstGeom>
        </p:spPr>
      </p:pic>
    </p:spTree>
    <p:extLst>
      <p:ext uri="{BB962C8B-B14F-4D97-AF65-F5344CB8AC3E}">
        <p14:creationId xmlns:p14="http://schemas.microsoft.com/office/powerpoint/2010/main" val="1152061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2" name="Picture 1" descr="A young child in green shirt&#10;&#10;AI-generated content may be incorrect.">
            <a:extLst>
              <a:ext uri="{FF2B5EF4-FFF2-40B4-BE49-F238E27FC236}">
                <a16:creationId xmlns:a16="http://schemas.microsoft.com/office/drawing/2014/main" id="{0687D1A5-ABE8-F079-73A1-33ACF874E3A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56617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ed 1">
    <p:spTree>
      <p:nvGrpSpPr>
        <p:cNvPr id="1" name=""/>
        <p:cNvGrpSpPr/>
        <p:nvPr/>
      </p:nvGrpSpPr>
      <p:grpSpPr>
        <a:xfrm>
          <a:off x="0" y="0"/>
          <a:ext cx="0" cy="0"/>
          <a:chOff x="0" y="0"/>
          <a:chExt cx="0" cy="0"/>
        </a:xfrm>
      </p:grpSpPr>
      <p:pic>
        <p:nvPicPr>
          <p:cNvPr id="7" name="Picture 6" descr="A red and white gradient&#10;&#10;AI-generated content may be incorrect.">
            <a:extLst>
              <a:ext uri="{FF2B5EF4-FFF2-40B4-BE49-F238E27FC236}">
                <a16:creationId xmlns:a16="http://schemas.microsoft.com/office/drawing/2014/main" id="{273F9BA6-7F69-965F-82D2-826FD80C3CF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5">
            <a:extLst>
              <a:ext uri="{FF2B5EF4-FFF2-40B4-BE49-F238E27FC236}">
                <a16:creationId xmlns:a16="http://schemas.microsoft.com/office/drawing/2014/main" id="{637F01E5-D53B-0574-0C32-B9AC2960AEFA}"/>
              </a:ext>
            </a:extLst>
          </p:cNvPr>
          <p:cNvSpPr>
            <a:spLocks noGrp="1"/>
          </p:cNvSpPr>
          <p:nvPr>
            <p:ph type="title"/>
          </p:nvPr>
        </p:nvSpPr>
        <p:spPr>
          <a:xfrm>
            <a:off x="2831592" y="3029426"/>
            <a:ext cx="6528816" cy="799148"/>
          </a:xfrm>
        </p:spPr>
        <p:txBody>
          <a:bodyPr>
            <a:noAutofit/>
          </a:bodyPr>
          <a:lstStyle>
            <a:lvl1pPr algn="ctr">
              <a:defRPr sz="6000">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5873050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Red">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7C8CF544-6D28-40C2-29CF-08DCBA68A3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3461C824-0B5B-5E64-3CE6-67EB59EDC19F}"/>
              </a:ext>
            </a:extLst>
          </p:cNvPr>
          <p:cNvSpPr>
            <a:spLocks noGrp="1"/>
          </p:cNvSpPr>
          <p:nvPr>
            <p:ph type="body" sz="quarter" idx="10" hasCustomPrompt="1"/>
          </p:nvPr>
        </p:nvSpPr>
        <p:spPr>
          <a:xfrm>
            <a:off x="998503" y="825154"/>
            <a:ext cx="9934539" cy="4939541"/>
          </a:xfrm>
        </p:spPr>
        <p:txBody>
          <a:bodyPr>
            <a:noAutofit/>
          </a:bodyPr>
          <a:lstStyle>
            <a:lvl1pPr marL="0" indent="0">
              <a:spcBef>
                <a:spcPts val="0"/>
              </a:spcBef>
              <a:spcAft>
                <a:spcPts val="2000"/>
              </a:spcAft>
              <a:buNone/>
              <a:defRPr sz="2400"/>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GB" dirty="0"/>
              <a:t>Add text</a:t>
            </a:r>
            <a:endParaRPr lang="en-US" dirty="0"/>
          </a:p>
        </p:txBody>
      </p:sp>
    </p:spTree>
    <p:extLst>
      <p:ext uri="{BB962C8B-B14F-4D97-AF65-F5344CB8AC3E}">
        <p14:creationId xmlns:p14="http://schemas.microsoft.com/office/powerpoint/2010/main" val="18197429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ed - Bible verse">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AA2060B4-B30A-1343-14AA-7748091CC605}"/>
              </a:ext>
            </a:extLst>
          </p:cNvPr>
          <p:cNvPicPr/>
          <p:nvPr userDrawn="1"/>
        </p:nvPicPr>
        <p:blipFill>
          <a:blip r:embed="rId2"/>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A9BF6B44-B4BF-D332-BB71-B4EAD351BCF2}"/>
              </a:ext>
            </a:extLst>
          </p:cNvPr>
          <p:cNvSpPr txBox="1"/>
          <p:nvPr userDrawn="1"/>
        </p:nvSpPr>
        <p:spPr>
          <a:xfrm>
            <a:off x="2380791" y="637218"/>
            <a:ext cx="4937234" cy="784830"/>
          </a:xfrm>
          <a:prstGeom prst="rect">
            <a:avLst/>
          </a:prstGeom>
          <a:noFill/>
        </p:spPr>
        <p:txBody>
          <a:bodyPr wrap="square" rtlCol="0">
            <a:spAutoFit/>
          </a:bodyPr>
          <a:lstStyle/>
          <a:p>
            <a:pPr algn="l"/>
            <a:r>
              <a:rPr lang="en-GB" sz="4500" b="1" i="0" noProof="0" dirty="0">
                <a:solidFill>
                  <a:srgbClr val="C67673"/>
                </a:solidFill>
                <a:latin typeface="Outfit" pitchFamily="2" charset="0"/>
              </a:rPr>
              <a:t>Bible verse</a:t>
            </a:r>
          </a:p>
        </p:txBody>
      </p:sp>
      <p:sp>
        <p:nvSpPr>
          <p:cNvPr id="11" name="Text Placeholder 10">
            <a:extLst>
              <a:ext uri="{FF2B5EF4-FFF2-40B4-BE49-F238E27FC236}">
                <a16:creationId xmlns:a16="http://schemas.microsoft.com/office/drawing/2014/main" id="{DC0F8674-DEB6-374D-5D0B-0488367EFA11}"/>
              </a:ext>
            </a:extLst>
          </p:cNvPr>
          <p:cNvSpPr>
            <a:spLocks noGrp="1"/>
          </p:cNvSpPr>
          <p:nvPr>
            <p:ph type="body" sz="quarter" idx="10" hasCustomPrompt="1"/>
          </p:nvPr>
        </p:nvSpPr>
        <p:spPr>
          <a:xfrm>
            <a:off x="2380791" y="1272346"/>
            <a:ext cx="4492625" cy="854628"/>
          </a:xfrm>
        </p:spPr>
        <p:txBody>
          <a:bodyPr>
            <a:normAutofit/>
          </a:bodyPr>
          <a:lstStyle>
            <a:lvl1pPr marL="0" indent="0">
              <a:buNone/>
              <a:defRPr sz="4400" b="1">
                <a:solidFill>
                  <a:srgbClr val="A72327"/>
                </a:solidFill>
              </a:defRPr>
            </a:lvl1pPr>
          </a:lstStyle>
          <a:p>
            <a:pPr lvl="0"/>
            <a:r>
              <a:rPr lang="en-GB" noProof="0" dirty="0">
                <a:latin typeface="Outfit"/>
              </a:rPr>
              <a:t>Verse</a:t>
            </a:r>
            <a:endParaRPr lang="en-US" dirty="0"/>
          </a:p>
        </p:txBody>
      </p:sp>
      <p:sp>
        <p:nvSpPr>
          <p:cNvPr id="12" name="Text Placeholder 2">
            <a:extLst>
              <a:ext uri="{FF2B5EF4-FFF2-40B4-BE49-F238E27FC236}">
                <a16:creationId xmlns:a16="http://schemas.microsoft.com/office/drawing/2014/main" id="{532A0309-1492-CD51-8586-CD80D6EB14B1}"/>
              </a:ext>
            </a:extLst>
          </p:cNvPr>
          <p:cNvSpPr>
            <a:spLocks noGrp="1"/>
          </p:cNvSpPr>
          <p:nvPr>
            <p:ph type="body" sz="quarter" idx="11"/>
          </p:nvPr>
        </p:nvSpPr>
        <p:spPr>
          <a:xfrm>
            <a:off x="2380791" y="2387815"/>
            <a:ext cx="6643939" cy="3575663"/>
          </a:xfrm>
        </p:spPr>
        <p:txBody>
          <a:bodyPr>
            <a:normAutofit/>
          </a:bodyPr>
          <a:lstStyle>
            <a:lvl1pPr marL="0" indent="0">
              <a:lnSpc>
                <a:spcPct val="120000"/>
              </a:lnSpc>
              <a:buClr>
                <a:srgbClr val="4BA0C1"/>
              </a:buClr>
              <a:buFont typeface="Arial" panose="020B0604020202020204" pitchFamily="34" charset="0"/>
              <a:buNone/>
              <a:defRPr sz="3500"/>
            </a:lvl1pPr>
            <a:lvl2pPr marL="457200" indent="0">
              <a:lnSpc>
                <a:spcPct val="120000"/>
              </a:lnSpc>
              <a:buClr>
                <a:srgbClr val="4BA0C1"/>
              </a:buClr>
              <a:buNone/>
              <a:defRPr/>
            </a:lvl2pPr>
            <a:lvl3pPr marL="914400" indent="0">
              <a:lnSpc>
                <a:spcPct val="120000"/>
              </a:lnSpc>
              <a:buClr>
                <a:srgbClr val="4BA0C1"/>
              </a:buClr>
              <a:buNone/>
              <a:defRPr/>
            </a:lvl3pPr>
            <a:lvl4pPr marL="1371600" indent="0">
              <a:lnSpc>
                <a:spcPct val="120000"/>
              </a:lnSpc>
              <a:buClr>
                <a:srgbClr val="4BA0C1"/>
              </a:buClr>
              <a:buNone/>
              <a:defRPr/>
            </a:lvl4pPr>
            <a:lvl5pPr marL="1828800" indent="0">
              <a:lnSpc>
                <a:spcPct val="120000"/>
              </a:lnSpc>
              <a:buClr>
                <a:srgbClr val="4BA0C1"/>
              </a:buClr>
              <a:buNone/>
              <a:defRPr/>
            </a:lvl5pPr>
          </a:lstStyle>
          <a:p>
            <a:pPr lvl="0"/>
            <a:r>
              <a:rPr lang="en-GB" dirty="0"/>
              <a:t>Click to edit Master text styles</a:t>
            </a:r>
            <a:endParaRPr lang="en-US" dirty="0"/>
          </a:p>
        </p:txBody>
      </p:sp>
      <p:pic>
        <p:nvPicPr>
          <p:cNvPr id="2" name="Picture 1" descr="A white cross on a red circle&#10;&#10;AI-generated content may be incorrect.">
            <a:extLst>
              <a:ext uri="{FF2B5EF4-FFF2-40B4-BE49-F238E27FC236}">
                <a16:creationId xmlns:a16="http://schemas.microsoft.com/office/drawing/2014/main" id="{67A4B8E4-3202-439F-B943-DECB7F0E062E}"/>
              </a:ext>
            </a:extLst>
          </p:cNvPr>
          <p:cNvPicPr>
            <a:picLocks noChangeAspect="1"/>
          </p:cNvPicPr>
          <p:nvPr userDrawn="1"/>
        </p:nvPicPr>
        <p:blipFill>
          <a:blip r:embed="rId3"/>
          <a:stretch>
            <a:fillRect/>
          </a:stretch>
        </p:blipFill>
        <p:spPr>
          <a:xfrm>
            <a:off x="420725" y="834168"/>
            <a:ext cx="1582079" cy="1582079"/>
          </a:xfrm>
          <a:prstGeom prst="rect">
            <a:avLst/>
          </a:prstGeom>
        </p:spPr>
      </p:pic>
    </p:spTree>
    <p:extLst>
      <p:ext uri="{BB962C8B-B14F-4D97-AF65-F5344CB8AC3E}">
        <p14:creationId xmlns:p14="http://schemas.microsoft.com/office/powerpoint/2010/main" val="7091915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Reflection">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7C8CF544-6D28-40C2-29CF-08DCBA68A3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3461C824-0B5B-5E64-3CE6-67EB59EDC19F}"/>
              </a:ext>
            </a:extLst>
          </p:cNvPr>
          <p:cNvSpPr>
            <a:spLocks noGrp="1"/>
          </p:cNvSpPr>
          <p:nvPr>
            <p:ph type="body" sz="quarter" idx="10" hasCustomPrompt="1"/>
          </p:nvPr>
        </p:nvSpPr>
        <p:spPr>
          <a:xfrm>
            <a:off x="2439678" y="1848885"/>
            <a:ext cx="7095996" cy="2469388"/>
          </a:xfrm>
        </p:spPr>
        <p:txBody>
          <a:bodyPr>
            <a:noAutofit/>
          </a:bodyPr>
          <a:lstStyle>
            <a:lvl1pPr marL="0" indent="0">
              <a:spcBef>
                <a:spcPts val="0"/>
              </a:spcBef>
              <a:spcAft>
                <a:spcPts val="2000"/>
              </a:spcAft>
              <a:buNone/>
              <a:defRPr sz="2400"/>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GB" dirty="0"/>
              <a:t>Add text</a:t>
            </a:r>
            <a:endParaRPr lang="en-US" dirty="0"/>
          </a:p>
        </p:txBody>
      </p:sp>
      <p:pic>
        <p:nvPicPr>
          <p:cNvPr id="4" name="Picture 3" descr="A white cloud in a red circle&#10;&#10;AI-generated content may be incorrect.">
            <a:extLst>
              <a:ext uri="{FF2B5EF4-FFF2-40B4-BE49-F238E27FC236}">
                <a16:creationId xmlns:a16="http://schemas.microsoft.com/office/drawing/2014/main" id="{A613DC6D-ACD8-E575-6647-1E361651E61A}"/>
              </a:ext>
            </a:extLst>
          </p:cNvPr>
          <p:cNvPicPr>
            <a:picLocks noChangeAspect="1"/>
          </p:cNvPicPr>
          <p:nvPr userDrawn="1"/>
        </p:nvPicPr>
        <p:blipFill>
          <a:blip r:embed="rId3"/>
          <a:stretch>
            <a:fillRect/>
          </a:stretch>
        </p:blipFill>
        <p:spPr>
          <a:xfrm>
            <a:off x="596731" y="572115"/>
            <a:ext cx="1543762" cy="1543762"/>
          </a:xfrm>
          <a:prstGeom prst="rect">
            <a:avLst/>
          </a:prstGeom>
        </p:spPr>
      </p:pic>
      <p:sp>
        <p:nvSpPr>
          <p:cNvPr id="9" name="Title 2">
            <a:extLst>
              <a:ext uri="{FF2B5EF4-FFF2-40B4-BE49-F238E27FC236}">
                <a16:creationId xmlns:a16="http://schemas.microsoft.com/office/drawing/2014/main" id="{3D4766D4-9D64-E6BA-332D-CFF9591B7442}"/>
              </a:ext>
            </a:extLst>
          </p:cNvPr>
          <p:cNvSpPr>
            <a:spLocks noGrp="1"/>
          </p:cNvSpPr>
          <p:nvPr userDrawn="1"/>
        </p:nvSpPr>
        <p:spPr>
          <a:xfrm>
            <a:off x="2335714" y="909446"/>
            <a:ext cx="5887214" cy="8691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500" b="1" kern="1200">
                <a:solidFill>
                  <a:srgbClr val="A72327"/>
                </a:solidFill>
                <a:latin typeface="Outfit" pitchFamily="2" charset="0"/>
                <a:ea typeface="+mj-ea"/>
                <a:cs typeface="+mj-cs"/>
              </a:defRPr>
            </a:lvl1pPr>
          </a:lstStyle>
          <a:p>
            <a:r>
              <a:rPr lang="en-GB" noProof="0" dirty="0">
                <a:solidFill>
                  <a:schemeClr val="tx1"/>
                </a:solidFill>
                <a:latin typeface="Outfit"/>
              </a:rPr>
              <a:t>Reflection</a:t>
            </a:r>
            <a:endParaRPr lang="en-GB" noProof="0" dirty="0">
              <a:solidFill>
                <a:schemeClr val="tx1"/>
              </a:solidFill>
            </a:endParaRPr>
          </a:p>
        </p:txBody>
      </p:sp>
    </p:spTree>
    <p:extLst>
      <p:ext uri="{BB962C8B-B14F-4D97-AF65-F5344CB8AC3E}">
        <p14:creationId xmlns:p14="http://schemas.microsoft.com/office/powerpoint/2010/main" val="41732743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ong">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7C8CF544-6D28-40C2-29CF-08DCBA68A3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3461C824-0B5B-5E64-3CE6-67EB59EDC19F}"/>
              </a:ext>
            </a:extLst>
          </p:cNvPr>
          <p:cNvSpPr>
            <a:spLocks noGrp="1"/>
          </p:cNvSpPr>
          <p:nvPr>
            <p:ph type="body" sz="quarter" idx="10" hasCustomPrompt="1"/>
          </p:nvPr>
        </p:nvSpPr>
        <p:spPr>
          <a:xfrm>
            <a:off x="2439678" y="1848885"/>
            <a:ext cx="7095996" cy="2469388"/>
          </a:xfrm>
        </p:spPr>
        <p:txBody>
          <a:bodyPr>
            <a:noAutofit/>
          </a:bodyPr>
          <a:lstStyle>
            <a:lvl1pPr marL="0" indent="0">
              <a:spcBef>
                <a:spcPts val="0"/>
              </a:spcBef>
              <a:spcAft>
                <a:spcPts val="2000"/>
              </a:spcAft>
              <a:buNone/>
              <a:defRPr sz="4400"/>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GB" dirty="0"/>
              <a:t>Add text</a:t>
            </a:r>
            <a:endParaRPr lang="en-US" dirty="0"/>
          </a:p>
        </p:txBody>
      </p:sp>
      <p:sp>
        <p:nvSpPr>
          <p:cNvPr id="9" name="Title 2">
            <a:extLst>
              <a:ext uri="{FF2B5EF4-FFF2-40B4-BE49-F238E27FC236}">
                <a16:creationId xmlns:a16="http://schemas.microsoft.com/office/drawing/2014/main" id="{3D4766D4-9D64-E6BA-332D-CFF9591B7442}"/>
              </a:ext>
            </a:extLst>
          </p:cNvPr>
          <p:cNvSpPr>
            <a:spLocks noGrp="1"/>
          </p:cNvSpPr>
          <p:nvPr userDrawn="1"/>
        </p:nvSpPr>
        <p:spPr>
          <a:xfrm>
            <a:off x="2335714" y="909446"/>
            <a:ext cx="5887214" cy="8691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500" b="1" kern="1200">
                <a:solidFill>
                  <a:srgbClr val="A72327"/>
                </a:solidFill>
                <a:latin typeface="Outfit" pitchFamily="2" charset="0"/>
                <a:ea typeface="+mj-ea"/>
                <a:cs typeface="+mj-cs"/>
              </a:defRPr>
            </a:lvl1pPr>
          </a:lstStyle>
          <a:p>
            <a:r>
              <a:rPr lang="en-GB" noProof="0" dirty="0">
                <a:solidFill>
                  <a:schemeClr val="tx1"/>
                </a:solidFill>
                <a:latin typeface="Outfit"/>
              </a:rPr>
              <a:t>Song</a:t>
            </a:r>
            <a:endParaRPr lang="en-GB" noProof="0" dirty="0">
              <a:solidFill>
                <a:schemeClr val="tx1"/>
              </a:solidFill>
            </a:endParaRPr>
          </a:p>
        </p:txBody>
      </p:sp>
      <p:pic>
        <p:nvPicPr>
          <p:cNvPr id="7" name="Picture 6" descr="A white musical note on a red circle&#10;&#10;AI-generated content may be incorrect.">
            <a:extLst>
              <a:ext uri="{FF2B5EF4-FFF2-40B4-BE49-F238E27FC236}">
                <a16:creationId xmlns:a16="http://schemas.microsoft.com/office/drawing/2014/main" id="{67E5D4F6-9B19-F341-EEDE-D85483795EF8}"/>
              </a:ext>
            </a:extLst>
          </p:cNvPr>
          <p:cNvPicPr>
            <a:picLocks noChangeAspect="1"/>
          </p:cNvPicPr>
          <p:nvPr userDrawn="1"/>
        </p:nvPicPr>
        <p:blipFill>
          <a:blip r:embed="rId3"/>
          <a:stretch>
            <a:fillRect/>
          </a:stretch>
        </p:blipFill>
        <p:spPr>
          <a:xfrm>
            <a:off x="596732" y="572116"/>
            <a:ext cx="1543762" cy="1543762"/>
          </a:xfrm>
          <a:prstGeom prst="rect">
            <a:avLst/>
          </a:prstGeom>
        </p:spPr>
      </p:pic>
    </p:spTree>
    <p:extLst>
      <p:ext uri="{BB962C8B-B14F-4D97-AF65-F5344CB8AC3E}">
        <p14:creationId xmlns:p14="http://schemas.microsoft.com/office/powerpoint/2010/main" val="39731016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rayer">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7C8CF544-6D28-40C2-29CF-08DCBA68A3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3461C824-0B5B-5E64-3CE6-67EB59EDC19F}"/>
              </a:ext>
            </a:extLst>
          </p:cNvPr>
          <p:cNvSpPr>
            <a:spLocks noGrp="1"/>
          </p:cNvSpPr>
          <p:nvPr>
            <p:ph type="body" sz="quarter" idx="10" hasCustomPrompt="1"/>
          </p:nvPr>
        </p:nvSpPr>
        <p:spPr>
          <a:xfrm>
            <a:off x="2911627" y="1848884"/>
            <a:ext cx="7095996" cy="4099669"/>
          </a:xfrm>
        </p:spPr>
        <p:txBody>
          <a:bodyPr>
            <a:noAutofit/>
          </a:bodyPr>
          <a:lstStyle>
            <a:lvl1pPr marL="0" indent="0">
              <a:lnSpc>
                <a:spcPct val="100000"/>
              </a:lnSpc>
              <a:spcBef>
                <a:spcPts val="0"/>
              </a:spcBef>
              <a:spcAft>
                <a:spcPts val="0"/>
              </a:spcAft>
              <a:buNone/>
              <a:defRPr sz="2400"/>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GB" dirty="0"/>
              <a:t>Add text</a:t>
            </a:r>
            <a:endParaRPr lang="en-US" dirty="0"/>
          </a:p>
        </p:txBody>
      </p:sp>
      <p:sp>
        <p:nvSpPr>
          <p:cNvPr id="2" name="Title 2">
            <a:extLst>
              <a:ext uri="{FF2B5EF4-FFF2-40B4-BE49-F238E27FC236}">
                <a16:creationId xmlns:a16="http://schemas.microsoft.com/office/drawing/2014/main" id="{E6912293-1D7A-63F6-BD35-F549ECBC6F0B}"/>
              </a:ext>
            </a:extLst>
          </p:cNvPr>
          <p:cNvSpPr>
            <a:spLocks noGrp="1"/>
          </p:cNvSpPr>
          <p:nvPr userDrawn="1"/>
        </p:nvSpPr>
        <p:spPr>
          <a:xfrm>
            <a:off x="2335714" y="909446"/>
            <a:ext cx="5887214" cy="8691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500" b="1" kern="1200">
                <a:solidFill>
                  <a:srgbClr val="A72327"/>
                </a:solidFill>
                <a:latin typeface="Outfit" pitchFamily="2" charset="0"/>
                <a:ea typeface="+mj-ea"/>
                <a:cs typeface="+mj-cs"/>
              </a:defRPr>
            </a:lvl1pPr>
          </a:lstStyle>
          <a:p>
            <a:r>
              <a:rPr lang="en-GB" dirty="0">
                <a:solidFill>
                  <a:schemeClr val="tx1"/>
                </a:solidFill>
                <a:latin typeface="Outfit"/>
              </a:rPr>
              <a:t>Prayer</a:t>
            </a:r>
            <a:endParaRPr lang="en-GB" noProof="0" dirty="0">
              <a:solidFill>
                <a:schemeClr val="tx1"/>
              </a:solidFill>
            </a:endParaRPr>
          </a:p>
        </p:txBody>
      </p:sp>
      <p:pic>
        <p:nvPicPr>
          <p:cNvPr id="7" name="Picture 6" descr="A red circle with white hands in prayer&#10;&#10;Description automatically generated">
            <a:extLst>
              <a:ext uri="{FF2B5EF4-FFF2-40B4-BE49-F238E27FC236}">
                <a16:creationId xmlns:a16="http://schemas.microsoft.com/office/drawing/2014/main" id="{5A235604-4311-3E86-C3E8-2F67A266ADA5}"/>
              </a:ext>
            </a:extLst>
          </p:cNvPr>
          <p:cNvPicPr>
            <a:picLocks noChangeAspect="1"/>
          </p:cNvPicPr>
          <p:nvPr userDrawn="1"/>
        </p:nvPicPr>
        <p:blipFill>
          <a:blip r:embed="rId3"/>
          <a:stretch>
            <a:fillRect/>
          </a:stretch>
        </p:blipFill>
        <p:spPr>
          <a:xfrm>
            <a:off x="576298" y="551996"/>
            <a:ext cx="1584000" cy="1584000"/>
          </a:xfrm>
          <a:prstGeom prst="rect">
            <a:avLst/>
          </a:prstGeom>
        </p:spPr>
      </p:pic>
      <p:cxnSp>
        <p:nvCxnSpPr>
          <p:cNvPr id="8" name="Straight Connector 7">
            <a:extLst>
              <a:ext uri="{FF2B5EF4-FFF2-40B4-BE49-F238E27FC236}">
                <a16:creationId xmlns:a16="http://schemas.microsoft.com/office/drawing/2014/main" id="{A5C8A38F-8638-9917-1FBF-B8314F284EB5}"/>
              </a:ext>
            </a:extLst>
          </p:cNvPr>
          <p:cNvCxnSpPr>
            <a:cxnSpLocks/>
          </p:cNvCxnSpPr>
          <p:nvPr userDrawn="1"/>
        </p:nvCxnSpPr>
        <p:spPr>
          <a:xfrm>
            <a:off x="2467299" y="1843430"/>
            <a:ext cx="0" cy="4041176"/>
          </a:xfrm>
          <a:prstGeom prst="line">
            <a:avLst/>
          </a:prstGeom>
          <a:ln w="57150">
            <a:solidFill>
              <a:srgbClr val="A72327"/>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373594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pic>
        <p:nvPicPr>
          <p:cNvPr id="7" name="Picture 6" descr="A close-up of a person's face&#10;&#10;Description automatically generated">
            <a:extLst>
              <a:ext uri="{FF2B5EF4-FFF2-40B4-BE49-F238E27FC236}">
                <a16:creationId xmlns:a16="http://schemas.microsoft.com/office/drawing/2014/main" id="{38F0B02C-BA2D-5946-A285-B1C06FE1BA3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C14BC875-840B-14DC-0E65-6F174EAC3A30}"/>
              </a:ext>
            </a:extLst>
          </p:cNvPr>
          <p:cNvSpPr txBox="1"/>
          <p:nvPr userDrawn="1"/>
        </p:nvSpPr>
        <p:spPr>
          <a:xfrm>
            <a:off x="3790727" y="3869674"/>
            <a:ext cx="4610547" cy="707886"/>
          </a:xfrm>
          <a:prstGeom prst="rect">
            <a:avLst/>
          </a:prstGeom>
          <a:noFill/>
        </p:spPr>
        <p:txBody>
          <a:bodyPr wrap="square" rtlCol="0">
            <a:spAutoFit/>
          </a:bodyPr>
          <a:lstStyle/>
          <a:p>
            <a:pPr algn="ctr"/>
            <a:r>
              <a:rPr lang="en-US" sz="4000" b="1" i="0">
                <a:latin typeface="Outfit ExtraBold" pitchFamily="2" charset="0"/>
              </a:rPr>
              <a:t>Stay connected</a:t>
            </a:r>
          </a:p>
        </p:txBody>
      </p:sp>
      <p:pic>
        <p:nvPicPr>
          <p:cNvPr id="3" name="Picture 2">
            <a:extLst>
              <a:ext uri="{FF2B5EF4-FFF2-40B4-BE49-F238E27FC236}">
                <a16:creationId xmlns:a16="http://schemas.microsoft.com/office/drawing/2014/main" id="{FCD3ACBA-F735-763B-FAC3-56BECC7690D3}"/>
              </a:ext>
            </a:extLst>
          </p:cNvPr>
          <p:cNvPicPr>
            <a:picLocks noChangeAspect="1"/>
          </p:cNvPicPr>
          <p:nvPr userDrawn="1"/>
        </p:nvPicPr>
        <p:blipFill rotWithShape="1">
          <a:blip r:embed="rId3"/>
          <a:srcRect r="13194"/>
          <a:stretch/>
        </p:blipFill>
        <p:spPr>
          <a:xfrm>
            <a:off x="3181588" y="4701583"/>
            <a:ext cx="5828825" cy="436460"/>
          </a:xfrm>
          <a:prstGeom prst="rect">
            <a:avLst/>
          </a:prstGeom>
        </p:spPr>
      </p:pic>
      <p:pic>
        <p:nvPicPr>
          <p:cNvPr id="4" name="Picture 3">
            <a:extLst>
              <a:ext uri="{FF2B5EF4-FFF2-40B4-BE49-F238E27FC236}">
                <a16:creationId xmlns:a16="http://schemas.microsoft.com/office/drawing/2014/main" id="{EC12835C-0629-1A2C-B800-4724C481CB1F}"/>
              </a:ext>
            </a:extLst>
          </p:cNvPr>
          <p:cNvPicPr>
            <a:picLocks noChangeAspect="1"/>
          </p:cNvPicPr>
          <p:nvPr userDrawn="1"/>
        </p:nvPicPr>
        <p:blipFill>
          <a:blip r:embed="rId4"/>
          <a:stretch>
            <a:fillRect/>
          </a:stretch>
        </p:blipFill>
        <p:spPr>
          <a:xfrm>
            <a:off x="1887276" y="5333404"/>
            <a:ext cx="8417448" cy="436460"/>
          </a:xfrm>
          <a:prstGeom prst="rect">
            <a:avLst/>
          </a:prstGeom>
        </p:spPr>
      </p:pic>
    </p:spTree>
    <p:extLst>
      <p:ext uri="{BB962C8B-B14F-4D97-AF65-F5344CB8AC3E}">
        <p14:creationId xmlns:p14="http://schemas.microsoft.com/office/powerpoint/2010/main" val="2180325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ssion 1">
    <p:spTree>
      <p:nvGrpSpPr>
        <p:cNvPr id="1" name=""/>
        <p:cNvGrpSpPr/>
        <p:nvPr/>
      </p:nvGrpSpPr>
      <p:grpSpPr>
        <a:xfrm>
          <a:off x="0" y="0"/>
          <a:ext cx="0" cy="0"/>
          <a:chOff x="0" y="0"/>
          <a:chExt cx="0" cy="0"/>
        </a:xfrm>
      </p:grpSpPr>
      <p:pic>
        <p:nvPicPr>
          <p:cNvPr id="10" name="Picture 9" descr="A close-up of a blue and white background&#10;&#10;Description automatically generated">
            <a:extLst>
              <a:ext uri="{FF2B5EF4-FFF2-40B4-BE49-F238E27FC236}">
                <a16:creationId xmlns:a16="http://schemas.microsoft.com/office/drawing/2014/main" id="{1A7F7233-2750-9A0E-0429-5031CAAC96BB}"/>
              </a:ext>
            </a:extLst>
          </p:cNvPr>
          <p:cNvPicPr>
            <a:picLocks noChangeAspect="1"/>
          </p:cNvPicPr>
          <p:nvPr userDrawn="1"/>
        </p:nvPicPr>
        <p:blipFill>
          <a:blip r:embed="rId2"/>
          <a:stretch>
            <a:fillRect/>
          </a:stretch>
        </p:blipFill>
        <p:spPr>
          <a:xfrm>
            <a:off x="-69486" y="-39086"/>
            <a:ext cx="12330972" cy="6936172"/>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4CA0C2"/>
                </a:solidFill>
                <a:latin typeface="Outfit" pitchFamily="2" charset="0"/>
              </a:rPr>
              <a:t>Session 1</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1384995"/>
          </a:xfrm>
          <a:prstGeom prst="rect">
            <a:avLst/>
          </a:prstGeom>
          <a:noFill/>
        </p:spPr>
        <p:txBody>
          <a:bodyPr wrap="square" rtlCol="0">
            <a:spAutoFit/>
          </a:bodyPr>
          <a:lstStyle/>
          <a:p>
            <a:r>
              <a:rPr lang="en-GB" sz="8400" b="1">
                <a:effectLst/>
                <a:latin typeface="Outfit" pitchFamily="2" charset="0"/>
              </a:rPr>
              <a:t>Introduction</a:t>
            </a:r>
            <a:endParaRPr lang="en-GB" sz="8400">
              <a:effectLst/>
              <a:latin typeface="Outfit" pitchFamily="2" charset="0"/>
            </a:endParaRPr>
          </a:p>
        </p:txBody>
      </p:sp>
    </p:spTree>
    <p:extLst>
      <p:ext uri="{BB962C8B-B14F-4D97-AF65-F5344CB8AC3E}">
        <p14:creationId xmlns:p14="http://schemas.microsoft.com/office/powerpoint/2010/main" val="1476794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ssion 2">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7F7233-2750-9A0E-0429-5031CAAC96BB}"/>
              </a:ext>
            </a:extLst>
          </p:cNvPr>
          <p:cNvPicPr>
            <a:picLocks noChangeAspect="1"/>
          </p:cNvPicPr>
          <p:nvPr userDrawn="1"/>
        </p:nvPicPr>
        <p:blipFill>
          <a:blip r:embed="rId2"/>
          <a:srcRect/>
          <a:stretch/>
        </p:blipFill>
        <p:spPr>
          <a:xfrm>
            <a:off x="-69486" y="-39086"/>
            <a:ext cx="12330972" cy="6936171"/>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A72327"/>
                </a:solidFill>
                <a:latin typeface="Outfit" pitchFamily="2" charset="0"/>
              </a:rPr>
              <a:t>Session 2</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Crossing Divides</a:t>
            </a:r>
            <a:endParaRPr lang="en-GB" sz="8400">
              <a:effectLst/>
              <a:latin typeface="Outfit" pitchFamily="2" charset="0"/>
            </a:endParaRPr>
          </a:p>
        </p:txBody>
      </p:sp>
    </p:spTree>
    <p:extLst>
      <p:ext uri="{BB962C8B-B14F-4D97-AF65-F5344CB8AC3E}">
        <p14:creationId xmlns:p14="http://schemas.microsoft.com/office/powerpoint/2010/main" val="1638769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ssion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7F7233-2750-9A0E-0429-5031CAAC96BB}"/>
              </a:ext>
            </a:extLst>
          </p:cNvPr>
          <p:cNvPicPr>
            <a:picLocks noChangeAspect="1"/>
          </p:cNvPicPr>
          <p:nvPr userDrawn="1"/>
        </p:nvPicPr>
        <p:blipFill>
          <a:blip r:embed="rId2"/>
          <a:srcRect/>
          <a:stretch/>
        </p:blipFill>
        <p:spPr>
          <a:xfrm>
            <a:off x="-69486" y="-39086"/>
            <a:ext cx="12330972" cy="6936171"/>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00628C"/>
                </a:solidFill>
                <a:latin typeface="Outfit" pitchFamily="2" charset="0"/>
              </a:rPr>
              <a:t>Session 3</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Navigating </a:t>
            </a:r>
          </a:p>
          <a:p>
            <a:r>
              <a:rPr lang="en-GB" sz="8400" b="1">
                <a:effectLst/>
                <a:latin typeface="Outfit" pitchFamily="2" charset="0"/>
              </a:rPr>
              <a:t>Disagreement</a:t>
            </a:r>
            <a:endParaRPr lang="en-GB" sz="8400">
              <a:effectLst/>
              <a:latin typeface="Outfit" pitchFamily="2" charset="0"/>
            </a:endParaRPr>
          </a:p>
        </p:txBody>
      </p:sp>
    </p:spTree>
    <p:extLst>
      <p:ext uri="{BB962C8B-B14F-4D97-AF65-F5344CB8AC3E}">
        <p14:creationId xmlns:p14="http://schemas.microsoft.com/office/powerpoint/2010/main" val="4243210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ssion 4">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7F7233-2750-9A0E-0429-5031CAAC96BB}"/>
              </a:ext>
            </a:extLst>
          </p:cNvPr>
          <p:cNvPicPr>
            <a:picLocks noChangeAspect="1"/>
          </p:cNvPicPr>
          <p:nvPr userDrawn="1"/>
        </p:nvPicPr>
        <p:blipFill>
          <a:blip r:embed="rId2"/>
          <a:srcRect/>
          <a:stretch/>
        </p:blipFill>
        <p:spPr>
          <a:xfrm>
            <a:off x="-69486" y="-39086"/>
            <a:ext cx="12330972" cy="6936171"/>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ED6921"/>
                </a:solidFill>
                <a:latin typeface="Outfit" pitchFamily="2" charset="0"/>
              </a:rPr>
              <a:t>Session 4</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Pursuing Justice</a:t>
            </a:r>
            <a:endParaRPr lang="en-GB" sz="8400">
              <a:effectLst/>
              <a:latin typeface="Outfit" pitchFamily="2" charset="0"/>
            </a:endParaRPr>
          </a:p>
        </p:txBody>
      </p:sp>
    </p:spTree>
    <p:extLst>
      <p:ext uri="{BB962C8B-B14F-4D97-AF65-F5344CB8AC3E}">
        <p14:creationId xmlns:p14="http://schemas.microsoft.com/office/powerpoint/2010/main" val="3445544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ssion 5">
    <p:spTree>
      <p:nvGrpSpPr>
        <p:cNvPr id="1" name=""/>
        <p:cNvGrpSpPr/>
        <p:nvPr/>
      </p:nvGrpSpPr>
      <p:grpSpPr>
        <a:xfrm>
          <a:off x="0" y="0"/>
          <a:ext cx="0" cy="0"/>
          <a:chOff x="0" y="0"/>
          <a:chExt cx="0" cy="0"/>
        </a:xfrm>
      </p:grpSpPr>
      <p:pic>
        <p:nvPicPr>
          <p:cNvPr id="10" name="Picture 9" descr="A close-up of a blue and white background&#10;&#10;Description automatically generated">
            <a:extLst>
              <a:ext uri="{FF2B5EF4-FFF2-40B4-BE49-F238E27FC236}">
                <a16:creationId xmlns:a16="http://schemas.microsoft.com/office/drawing/2014/main" id="{1A7F7233-2750-9A0E-0429-5031CAAC96BB}"/>
              </a:ext>
            </a:extLst>
          </p:cNvPr>
          <p:cNvPicPr>
            <a:picLocks noChangeAspect="1"/>
          </p:cNvPicPr>
          <p:nvPr userDrawn="1"/>
        </p:nvPicPr>
        <p:blipFill>
          <a:blip r:embed="rId2"/>
          <a:stretch>
            <a:fillRect/>
          </a:stretch>
        </p:blipFill>
        <p:spPr>
          <a:xfrm>
            <a:off x="-69486" y="-39086"/>
            <a:ext cx="12330972" cy="6936172"/>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4CA0C2"/>
                </a:solidFill>
                <a:latin typeface="Outfit" pitchFamily="2" charset="0"/>
              </a:rPr>
              <a:t>Session 5</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Practising </a:t>
            </a:r>
            <a:br>
              <a:rPr lang="en-GB" sz="8400" b="1">
                <a:effectLst/>
                <a:latin typeface="Outfit" pitchFamily="2" charset="0"/>
              </a:rPr>
            </a:br>
            <a:r>
              <a:rPr lang="en-GB" sz="8400" b="1">
                <a:effectLst/>
                <a:latin typeface="Outfit" pitchFamily="2" charset="0"/>
              </a:rPr>
              <a:t>Forgiveness</a:t>
            </a:r>
            <a:endParaRPr lang="en-GB" sz="8400">
              <a:effectLst/>
              <a:latin typeface="Outfit" pitchFamily="2" charset="0"/>
            </a:endParaRPr>
          </a:p>
        </p:txBody>
      </p:sp>
    </p:spTree>
    <p:extLst>
      <p:ext uri="{BB962C8B-B14F-4D97-AF65-F5344CB8AC3E}">
        <p14:creationId xmlns:p14="http://schemas.microsoft.com/office/powerpoint/2010/main" val="3337881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ssion 6">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7F7233-2750-9A0E-0429-5031CAAC96BB}"/>
              </a:ext>
            </a:extLst>
          </p:cNvPr>
          <p:cNvPicPr>
            <a:picLocks noChangeAspect="1"/>
          </p:cNvPicPr>
          <p:nvPr userDrawn="1"/>
        </p:nvPicPr>
        <p:blipFill>
          <a:blip r:embed="rId2"/>
          <a:srcRect/>
          <a:stretch/>
        </p:blipFill>
        <p:spPr>
          <a:xfrm>
            <a:off x="-69486" y="-39086"/>
            <a:ext cx="12330972" cy="6936171"/>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A72327"/>
                </a:solidFill>
                <a:latin typeface="Outfit" pitchFamily="2" charset="0"/>
              </a:rPr>
              <a:t>Session 6</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Belonging </a:t>
            </a:r>
          </a:p>
          <a:p>
            <a:r>
              <a:rPr lang="en-GB" sz="8400" b="1">
                <a:effectLst/>
                <a:latin typeface="Outfit" pitchFamily="2" charset="0"/>
              </a:rPr>
              <a:t>Together</a:t>
            </a:r>
            <a:endParaRPr lang="en-GB" sz="8400">
              <a:effectLst/>
              <a:latin typeface="Outfit" pitchFamily="2" charset="0"/>
            </a:endParaRPr>
          </a:p>
        </p:txBody>
      </p:sp>
    </p:spTree>
    <p:extLst>
      <p:ext uri="{BB962C8B-B14F-4D97-AF65-F5344CB8AC3E}">
        <p14:creationId xmlns:p14="http://schemas.microsoft.com/office/powerpoint/2010/main" val="882351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ondering Question">
    <p:spTree>
      <p:nvGrpSpPr>
        <p:cNvPr id="1" name=""/>
        <p:cNvGrpSpPr/>
        <p:nvPr/>
      </p:nvGrpSpPr>
      <p:grpSpPr>
        <a:xfrm>
          <a:off x="0" y="0"/>
          <a:ext cx="0" cy="0"/>
          <a:chOff x="0" y="0"/>
          <a:chExt cx="0" cy="0"/>
        </a:xfrm>
      </p:grpSpPr>
      <p:pic>
        <p:nvPicPr>
          <p:cNvPr id="4" name="Picture 3" descr="A white circle with blue background&#10;&#10;AI-generated content may be incorrect.">
            <a:extLst>
              <a:ext uri="{FF2B5EF4-FFF2-40B4-BE49-F238E27FC236}">
                <a16:creationId xmlns:a16="http://schemas.microsoft.com/office/drawing/2014/main" id="{7A5F1D21-66B4-925D-017E-CDCCCB6028E8}"/>
              </a:ext>
            </a:extLst>
          </p:cNvPr>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46673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874E2F5-AD2E-1904-3CAC-4DCA29AA43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0F0E93D-1056-3AD4-3DCD-CBCFFCB1FE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2309A-EAAD-B34B-9E6D-F319DAE4A144}" type="datetimeFigureOut">
              <a:rPr lang="en-US" smtClean="0"/>
              <a:t>7/22/25</a:t>
            </a:fld>
            <a:endParaRPr lang="en-US"/>
          </a:p>
        </p:txBody>
      </p:sp>
      <p:sp>
        <p:nvSpPr>
          <p:cNvPr id="5" name="Footer Placeholder 4">
            <a:extLst>
              <a:ext uri="{FF2B5EF4-FFF2-40B4-BE49-F238E27FC236}">
                <a16:creationId xmlns:a16="http://schemas.microsoft.com/office/drawing/2014/main" id="{F1256C75-C316-BF53-8626-FBDEBD293C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47C6371-8F48-D3AB-034B-4EE66DECE4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FFC25F-6363-8D4D-B120-9FB1B8158E8E}" type="slidenum">
              <a:rPr lang="en-US" smtClean="0"/>
              <a:t>‹#›</a:t>
            </a:fld>
            <a:endParaRPr lang="en-US"/>
          </a:p>
        </p:txBody>
      </p:sp>
      <p:sp>
        <p:nvSpPr>
          <p:cNvPr id="8" name="Title Placeholder 7">
            <a:extLst>
              <a:ext uri="{FF2B5EF4-FFF2-40B4-BE49-F238E27FC236}">
                <a16:creationId xmlns:a16="http://schemas.microsoft.com/office/drawing/2014/main" id="{986C7B8C-C567-BA49-1C82-1E18A712CE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Tree>
    <p:extLst>
      <p:ext uri="{BB962C8B-B14F-4D97-AF65-F5344CB8AC3E}">
        <p14:creationId xmlns:p14="http://schemas.microsoft.com/office/powerpoint/2010/main" val="303330346"/>
      </p:ext>
    </p:extLst>
  </p:cSld>
  <p:clrMap bg1="lt1" tx1="dk1" bg2="lt2" tx2="dk2" accent1="accent1" accent2="accent2" accent3="accent3" accent4="accent4" accent5="accent5" accent6="accent6" hlink="hlink" folHlink="folHlink"/>
  <p:sldLayoutIdLst>
    <p:sldLayoutId id="2147483661" r:id="rId1"/>
    <p:sldLayoutId id="2147483676" r:id="rId2"/>
    <p:sldLayoutId id="2147483649" r:id="rId3"/>
    <p:sldLayoutId id="2147483670" r:id="rId4"/>
    <p:sldLayoutId id="2147483671" r:id="rId5"/>
    <p:sldLayoutId id="2147483673" r:id="rId6"/>
    <p:sldLayoutId id="2147483672" r:id="rId7"/>
    <p:sldLayoutId id="2147483674" r:id="rId8"/>
    <p:sldLayoutId id="2147483678" r:id="rId9"/>
    <p:sldLayoutId id="2147483684" r:id="rId10"/>
    <p:sldLayoutId id="2147483677" r:id="rId11"/>
    <p:sldLayoutId id="2147483680" r:id="rId12"/>
    <p:sldLayoutId id="2147483679" r:id="rId13"/>
    <p:sldLayoutId id="2147483657" r:id="rId14"/>
    <p:sldLayoutId id="2147483655" r:id="rId15"/>
    <p:sldLayoutId id="2147483653" r:id="rId16"/>
    <p:sldLayoutId id="2147483660" r:id="rId17"/>
    <p:sldLayoutId id="2147483654" r:id="rId18"/>
    <p:sldLayoutId id="2147483681" r:id="rId19"/>
    <p:sldLayoutId id="2147483664" r:id="rId20"/>
    <p:sldLayoutId id="2147483685" r:id="rId21"/>
    <p:sldLayoutId id="2147483686" r:id="rId22"/>
    <p:sldLayoutId id="2147483667" r:id="rId23"/>
    <p:sldLayoutId id="2147483683" r:id="rId24"/>
    <p:sldLayoutId id="2147483682" r:id="rId25"/>
    <p:sldLayoutId id="2147483668" r:id="rId26"/>
  </p:sldLayoutIdLst>
  <p:txStyles>
    <p:titleStyle>
      <a:lvl1pPr algn="l" defTabSz="914400" rtl="0" eaLnBrk="1" latinLnBrk="0" hangingPunct="1">
        <a:lnSpc>
          <a:spcPct val="90000"/>
        </a:lnSpc>
        <a:spcBef>
          <a:spcPct val="0"/>
        </a:spcBef>
        <a:buNone/>
        <a:defRPr sz="4400" b="1" kern="1200">
          <a:solidFill>
            <a:schemeClr val="tx1"/>
          </a:solidFill>
          <a:latin typeface="Outfit" pitchFamily="2" charset="0"/>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1"/>
          </a:solidFill>
          <a:latin typeface="Outfi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Outfi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Outfi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hyperlink" Target="https://www.youtube.com/watch?v=TYqI9B11aKc&amp;list=PLuxTTtoZrycnBY7N_6db2z1IZU-v4lMhS&amp;index=5" TargetMode="External"/><Relationship Id="rId1" Type="http://schemas.openxmlformats.org/officeDocument/2006/relationships/slideLayout" Target="../slideLayouts/slideLayout11.xml"/><Relationship Id="rId5" Type="http://schemas.openxmlformats.org/officeDocument/2006/relationships/image" Target="../media/image31.sv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hild playing on a playground&#10;&#10;AI-generated content may be incorrect.">
            <a:extLst>
              <a:ext uri="{FF2B5EF4-FFF2-40B4-BE49-F238E27FC236}">
                <a16:creationId xmlns:a16="http://schemas.microsoft.com/office/drawing/2014/main" id="{0443859B-2659-794C-9692-C95B85EEF04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342332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EC38D-E8AA-0B8D-FAC4-C2C5124A0206}"/>
              </a:ext>
            </a:extLst>
          </p:cNvPr>
          <p:cNvSpPr>
            <a:spLocks noGrp="1"/>
          </p:cNvSpPr>
          <p:nvPr>
            <p:ph type="title"/>
          </p:nvPr>
        </p:nvSpPr>
        <p:spPr/>
        <p:txBody>
          <a:bodyPr/>
          <a:lstStyle/>
          <a:p>
            <a:r>
              <a:rPr lang="en-US" dirty="0"/>
              <a:t>Discussion</a:t>
            </a:r>
          </a:p>
        </p:txBody>
      </p:sp>
    </p:spTree>
    <p:extLst>
      <p:ext uri="{BB962C8B-B14F-4D97-AF65-F5344CB8AC3E}">
        <p14:creationId xmlns:p14="http://schemas.microsoft.com/office/powerpoint/2010/main" val="35341090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3">
            <a:extLst>
              <a:ext uri="{FF2B5EF4-FFF2-40B4-BE49-F238E27FC236}">
                <a16:creationId xmlns:a16="http://schemas.microsoft.com/office/drawing/2014/main" id="{8A8DE6CE-3D4A-689C-4AA0-5066AC2A5427}"/>
              </a:ext>
            </a:extLst>
          </p:cNvPr>
          <p:cNvSpPr/>
          <p:nvPr/>
        </p:nvSpPr>
        <p:spPr>
          <a:xfrm>
            <a:off x="594570" y="3596268"/>
            <a:ext cx="10746220" cy="1163280"/>
          </a:xfrm>
          <a:prstGeom prst="roundRect">
            <a:avLst>
              <a:gd name="adj" fmla="val 12088"/>
            </a:avLst>
          </a:prstGeom>
          <a:solidFill>
            <a:srgbClr val="0062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US" sz="3200" dirty="0">
                <a:latin typeface="Outfit" pitchFamily="2" charset="0"/>
              </a:rPr>
              <a:t>Why do you think the bird wanted to come?</a:t>
            </a:r>
          </a:p>
        </p:txBody>
      </p:sp>
      <p:sp>
        <p:nvSpPr>
          <p:cNvPr id="4" name="Text Placeholder 1">
            <a:extLst>
              <a:ext uri="{FF2B5EF4-FFF2-40B4-BE49-F238E27FC236}">
                <a16:creationId xmlns:a16="http://schemas.microsoft.com/office/drawing/2014/main" id="{6148471B-DFA5-6222-E015-A711BFD9C3D4}"/>
              </a:ext>
            </a:extLst>
          </p:cNvPr>
          <p:cNvSpPr txBox="1">
            <a:spLocks/>
          </p:cNvSpPr>
          <p:nvPr/>
        </p:nvSpPr>
        <p:spPr>
          <a:xfrm>
            <a:off x="594571" y="639649"/>
            <a:ext cx="7594445" cy="937167"/>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1"/>
                </a:solidFill>
                <a:latin typeface="Outfi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Outfi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Outfi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t>Looking After Our World</a:t>
            </a:r>
          </a:p>
        </p:txBody>
      </p:sp>
      <p:sp>
        <p:nvSpPr>
          <p:cNvPr id="5" name="Rectangle: Rounded Corners 3">
            <a:extLst>
              <a:ext uri="{FF2B5EF4-FFF2-40B4-BE49-F238E27FC236}">
                <a16:creationId xmlns:a16="http://schemas.microsoft.com/office/drawing/2014/main" id="{9C21D16C-643A-14FC-D423-E43A6C4C8393}"/>
              </a:ext>
            </a:extLst>
          </p:cNvPr>
          <p:cNvSpPr/>
          <p:nvPr/>
        </p:nvSpPr>
        <p:spPr>
          <a:xfrm>
            <a:off x="594571" y="5055071"/>
            <a:ext cx="10746219" cy="1163280"/>
          </a:xfrm>
          <a:prstGeom prst="roundRect">
            <a:avLst>
              <a:gd name="adj" fmla="val 12088"/>
            </a:avLst>
          </a:prstGeom>
          <a:solidFill>
            <a:srgbClr val="0062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US" sz="3200" dirty="0">
                <a:latin typeface="Outfit" pitchFamily="2" charset="0"/>
              </a:rPr>
              <a:t>Why do you think the bird wants to stay?</a:t>
            </a:r>
          </a:p>
        </p:txBody>
      </p:sp>
      <p:sp>
        <p:nvSpPr>
          <p:cNvPr id="2" name="Rectangle: Rounded Corners 3">
            <a:extLst>
              <a:ext uri="{FF2B5EF4-FFF2-40B4-BE49-F238E27FC236}">
                <a16:creationId xmlns:a16="http://schemas.microsoft.com/office/drawing/2014/main" id="{C8E6EB06-BE72-DD5C-D10C-05D7328C3A96}"/>
              </a:ext>
            </a:extLst>
          </p:cNvPr>
          <p:cNvSpPr/>
          <p:nvPr/>
        </p:nvSpPr>
        <p:spPr>
          <a:xfrm>
            <a:off x="594569" y="2134693"/>
            <a:ext cx="10746221" cy="1168824"/>
          </a:xfrm>
          <a:prstGeom prst="roundRect">
            <a:avLst>
              <a:gd name="adj" fmla="val 12088"/>
            </a:avLst>
          </a:prstGeom>
          <a:solidFill>
            <a:srgbClr val="0062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US" sz="3200" dirty="0">
                <a:latin typeface="Outfit"/>
              </a:rPr>
              <a:t>How does the old man look after the world around him?</a:t>
            </a:r>
            <a:endParaRPr lang="en-US" sz="3200" dirty="0"/>
          </a:p>
        </p:txBody>
      </p:sp>
    </p:spTree>
    <p:extLst>
      <p:ext uri="{BB962C8B-B14F-4D97-AF65-F5344CB8AC3E}">
        <p14:creationId xmlns:p14="http://schemas.microsoft.com/office/powerpoint/2010/main" val="42920061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D49062-E6A3-F182-AB2E-89A23CB52EA2}"/>
            </a:ext>
          </a:extLst>
        </p:cNvPr>
        <p:cNvGrpSpPr/>
        <p:nvPr/>
      </p:nvGrpSpPr>
      <p:grpSpPr>
        <a:xfrm>
          <a:off x="0" y="0"/>
          <a:ext cx="0" cy="0"/>
          <a:chOff x="0" y="0"/>
          <a:chExt cx="0" cy="0"/>
        </a:xfrm>
      </p:grpSpPr>
      <p:sp>
        <p:nvSpPr>
          <p:cNvPr id="3" name="Rectangle: Rounded Corners 3">
            <a:extLst>
              <a:ext uri="{FF2B5EF4-FFF2-40B4-BE49-F238E27FC236}">
                <a16:creationId xmlns:a16="http://schemas.microsoft.com/office/drawing/2014/main" id="{6E149AD9-3E9A-B1C6-C1B1-4F720156C081}"/>
              </a:ext>
            </a:extLst>
          </p:cNvPr>
          <p:cNvSpPr/>
          <p:nvPr/>
        </p:nvSpPr>
        <p:spPr>
          <a:xfrm>
            <a:off x="594571" y="3429000"/>
            <a:ext cx="9887576" cy="1163280"/>
          </a:xfrm>
          <a:prstGeom prst="roundRect">
            <a:avLst>
              <a:gd name="adj" fmla="val 12088"/>
            </a:avLst>
          </a:prstGeom>
          <a:solidFill>
            <a:srgbClr val="0062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US" sz="3200" dirty="0">
                <a:latin typeface="Outfit" pitchFamily="2" charset="0"/>
              </a:rPr>
              <a:t>How can we make them feel they want to stay?</a:t>
            </a:r>
          </a:p>
        </p:txBody>
      </p:sp>
      <p:sp>
        <p:nvSpPr>
          <p:cNvPr id="4" name="Text Placeholder 1">
            <a:extLst>
              <a:ext uri="{FF2B5EF4-FFF2-40B4-BE49-F238E27FC236}">
                <a16:creationId xmlns:a16="http://schemas.microsoft.com/office/drawing/2014/main" id="{5570CC1F-CE5E-341D-E467-99A3DC482D84}"/>
              </a:ext>
            </a:extLst>
          </p:cNvPr>
          <p:cNvSpPr txBox="1">
            <a:spLocks/>
          </p:cNvSpPr>
          <p:nvPr/>
        </p:nvSpPr>
        <p:spPr>
          <a:xfrm>
            <a:off x="594571" y="639649"/>
            <a:ext cx="11003871" cy="937167"/>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1"/>
                </a:solidFill>
                <a:latin typeface="Outfi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Outfi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Outfi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t>How can we make people feel welcome?</a:t>
            </a:r>
          </a:p>
        </p:txBody>
      </p:sp>
      <p:sp>
        <p:nvSpPr>
          <p:cNvPr id="2" name="Rectangle: Rounded Corners 3">
            <a:extLst>
              <a:ext uri="{FF2B5EF4-FFF2-40B4-BE49-F238E27FC236}">
                <a16:creationId xmlns:a16="http://schemas.microsoft.com/office/drawing/2014/main" id="{14E4F27B-10DE-A87E-431B-EAA21A257479}"/>
              </a:ext>
            </a:extLst>
          </p:cNvPr>
          <p:cNvSpPr/>
          <p:nvPr/>
        </p:nvSpPr>
        <p:spPr>
          <a:xfrm>
            <a:off x="594570" y="1970197"/>
            <a:ext cx="9887577" cy="1163280"/>
          </a:xfrm>
          <a:prstGeom prst="roundRect">
            <a:avLst>
              <a:gd name="adj" fmla="val 12088"/>
            </a:avLst>
          </a:prstGeom>
          <a:solidFill>
            <a:srgbClr val="0062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US" sz="3200" dirty="0">
                <a:latin typeface="Outfit" pitchFamily="2" charset="0"/>
              </a:rPr>
              <a:t>How can we look after everyone in our community?</a:t>
            </a:r>
          </a:p>
        </p:txBody>
      </p:sp>
    </p:spTree>
    <p:extLst>
      <p:ext uri="{BB962C8B-B14F-4D97-AF65-F5344CB8AC3E}">
        <p14:creationId xmlns:p14="http://schemas.microsoft.com/office/powerpoint/2010/main" val="12485632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C92A7F-1F18-0D2E-660B-FFC65DBC416C}"/>
              </a:ext>
            </a:extLst>
          </p:cNvPr>
          <p:cNvSpPr>
            <a:spLocks noGrp="1"/>
          </p:cNvSpPr>
          <p:nvPr>
            <p:ph type="body" sz="quarter" idx="10"/>
          </p:nvPr>
        </p:nvSpPr>
        <p:spPr/>
        <p:txBody>
          <a:bodyPr>
            <a:normAutofit fontScale="92500"/>
          </a:bodyPr>
          <a:lstStyle/>
          <a:p>
            <a:r>
              <a:rPr lang="en-US" dirty="0"/>
              <a:t>Leviticus 19:33-34 </a:t>
            </a:r>
          </a:p>
        </p:txBody>
      </p:sp>
      <p:sp>
        <p:nvSpPr>
          <p:cNvPr id="3" name="Text Placeholder 2">
            <a:extLst>
              <a:ext uri="{FF2B5EF4-FFF2-40B4-BE49-F238E27FC236}">
                <a16:creationId xmlns:a16="http://schemas.microsoft.com/office/drawing/2014/main" id="{70039D63-971B-EDAD-3178-F0490DDF6699}"/>
              </a:ext>
            </a:extLst>
          </p:cNvPr>
          <p:cNvSpPr>
            <a:spLocks noGrp="1"/>
          </p:cNvSpPr>
          <p:nvPr>
            <p:ph type="body" sz="quarter" idx="11"/>
          </p:nvPr>
        </p:nvSpPr>
        <p:spPr>
          <a:xfrm>
            <a:off x="2380791" y="2387815"/>
            <a:ext cx="7911785" cy="3575663"/>
          </a:xfrm>
        </p:spPr>
        <p:txBody>
          <a:bodyPr/>
          <a:lstStyle/>
          <a:p>
            <a:r>
              <a:rPr lang="en-US" dirty="0"/>
              <a:t>"When a foreigner resides among you in your land, do not mistreat them."</a:t>
            </a:r>
          </a:p>
        </p:txBody>
      </p:sp>
    </p:spTree>
    <p:extLst>
      <p:ext uri="{BB962C8B-B14F-4D97-AF65-F5344CB8AC3E}">
        <p14:creationId xmlns:p14="http://schemas.microsoft.com/office/powerpoint/2010/main" val="27736477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E0B61-09FD-2952-30F3-C169296E6A44}"/>
              </a:ext>
            </a:extLst>
          </p:cNvPr>
          <p:cNvSpPr>
            <a:spLocks noGrp="1"/>
          </p:cNvSpPr>
          <p:nvPr>
            <p:ph type="title"/>
          </p:nvPr>
        </p:nvSpPr>
        <p:spPr>
          <a:xfrm>
            <a:off x="1783786" y="3429000"/>
            <a:ext cx="8624428" cy="799148"/>
          </a:xfrm>
        </p:spPr>
        <p:txBody>
          <a:bodyPr/>
          <a:lstStyle/>
          <a:p>
            <a:r>
              <a:rPr lang="en-US" dirty="0"/>
              <a:t>How can we create beauty out of things which seem unwanted?</a:t>
            </a:r>
            <a:br>
              <a:rPr lang="en-US" dirty="0"/>
            </a:br>
            <a:endParaRPr lang="en-US" dirty="0"/>
          </a:p>
        </p:txBody>
      </p:sp>
    </p:spTree>
    <p:extLst>
      <p:ext uri="{BB962C8B-B14F-4D97-AF65-F5344CB8AC3E}">
        <p14:creationId xmlns:p14="http://schemas.microsoft.com/office/powerpoint/2010/main" val="25252450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standing around a world map&#10;&#10;AI-generated content may be incorrect.">
            <a:extLst>
              <a:ext uri="{FF2B5EF4-FFF2-40B4-BE49-F238E27FC236}">
                <a16:creationId xmlns:a16="http://schemas.microsoft.com/office/drawing/2014/main" id="{0456560D-C994-EADF-84D6-05A246DAFFED}"/>
              </a:ext>
            </a:extLst>
          </p:cNvPr>
          <p:cNvPicPr>
            <a:picLocks noChangeAspect="1"/>
          </p:cNvPicPr>
          <p:nvPr/>
        </p:nvPicPr>
        <p:blipFill>
          <a:blip r:embed="rId2"/>
          <a:srcRect l="21373" r="21299"/>
          <a:stretch>
            <a:fillRect/>
          </a:stretch>
        </p:blipFill>
        <p:spPr>
          <a:xfrm>
            <a:off x="6296562" y="0"/>
            <a:ext cx="5895438" cy="6858000"/>
          </a:xfrm>
          <a:prstGeom prst="rect">
            <a:avLst/>
          </a:prstGeom>
        </p:spPr>
      </p:pic>
      <p:sp>
        <p:nvSpPr>
          <p:cNvPr id="3" name="Rectangle: Rounded Corners 3">
            <a:extLst>
              <a:ext uri="{FF2B5EF4-FFF2-40B4-BE49-F238E27FC236}">
                <a16:creationId xmlns:a16="http://schemas.microsoft.com/office/drawing/2014/main" id="{9961FB06-B102-1DEA-5EA2-9277B6DDF2FD}"/>
              </a:ext>
            </a:extLst>
          </p:cNvPr>
          <p:cNvSpPr/>
          <p:nvPr/>
        </p:nvSpPr>
        <p:spPr>
          <a:xfrm>
            <a:off x="594571" y="3258169"/>
            <a:ext cx="7177829" cy="1163280"/>
          </a:xfrm>
          <a:prstGeom prst="roundRect">
            <a:avLst>
              <a:gd name="adj" fmla="val 12088"/>
            </a:avLst>
          </a:prstGeom>
          <a:solidFill>
            <a:srgbClr val="A7232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US" sz="3200" dirty="0">
                <a:latin typeface="Outfit" pitchFamily="2" charset="0"/>
              </a:rPr>
              <a:t>Who are the foreigners in the story?</a:t>
            </a:r>
          </a:p>
        </p:txBody>
      </p:sp>
      <p:sp>
        <p:nvSpPr>
          <p:cNvPr id="4" name="Text Placeholder 1">
            <a:extLst>
              <a:ext uri="{FF2B5EF4-FFF2-40B4-BE49-F238E27FC236}">
                <a16:creationId xmlns:a16="http://schemas.microsoft.com/office/drawing/2014/main" id="{7A101A42-7AD1-07EE-65BC-E32187FC333F}"/>
              </a:ext>
            </a:extLst>
          </p:cNvPr>
          <p:cNvSpPr txBox="1">
            <a:spLocks/>
          </p:cNvSpPr>
          <p:nvPr/>
        </p:nvSpPr>
        <p:spPr>
          <a:xfrm>
            <a:off x="594571" y="639649"/>
            <a:ext cx="5895439" cy="937167"/>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1"/>
                </a:solidFill>
                <a:latin typeface="Outfi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Outfi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Outfi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t>Discussion</a:t>
            </a:r>
          </a:p>
        </p:txBody>
      </p:sp>
      <p:sp>
        <p:nvSpPr>
          <p:cNvPr id="5" name="Rectangle: Rounded Corners 3">
            <a:extLst>
              <a:ext uri="{FF2B5EF4-FFF2-40B4-BE49-F238E27FC236}">
                <a16:creationId xmlns:a16="http://schemas.microsoft.com/office/drawing/2014/main" id="{137EE9D4-10E2-2480-EDE4-92688D25B8AB}"/>
              </a:ext>
            </a:extLst>
          </p:cNvPr>
          <p:cNvSpPr/>
          <p:nvPr/>
        </p:nvSpPr>
        <p:spPr>
          <a:xfrm>
            <a:off x="594571" y="1799366"/>
            <a:ext cx="7177830" cy="1163280"/>
          </a:xfrm>
          <a:prstGeom prst="roundRect">
            <a:avLst>
              <a:gd name="adj" fmla="val 12088"/>
            </a:avLst>
          </a:prstGeom>
          <a:solidFill>
            <a:srgbClr val="A7232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US" sz="3200" dirty="0">
                <a:latin typeface="Outfit" pitchFamily="2" charset="0"/>
              </a:rPr>
              <a:t>What is a ‘foreigner’?</a:t>
            </a:r>
          </a:p>
        </p:txBody>
      </p:sp>
    </p:spTree>
    <p:extLst>
      <p:ext uri="{BB962C8B-B14F-4D97-AF65-F5344CB8AC3E}">
        <p14:creationId xmlns:p14="http://schemas.microsoft.com/office/powerpoint/2010/main" val="449667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57AECE-6E3E-7CA9-1BA5-504673EA1FA7}"/>
            </a:ext>
          </a:extLst>
        </p:cNvPr>
        <p:cNvGrpSpPr/>
        <p:nvPr/>
      </p:nvGrpSpPr>
      <p:grpSpPr>
        <a:xfrm>
          <a:off x="0" y="0"/>
          <a:ext cx="0" cy="0"/>
          <a:chOff x="0" y="0"/>
          <a:chExt cx="0" cy="0"/>
        </a:xfrm>
      </p:grpSpPr>
      <p:sp>
        <p:nvSpPr>
          <p:cNvPr id="3" name="Rectangle: Rounded Corners 3">
            <a:extLst>
              <a:ext uri="{FF2B5EF4-FFF2-40B4-BE49-F238E27FC236}">
                <a16:creationId xmlns:a16="http://schemas.microsoft.com/office/drawing/2014/main" id="{04C9231A-247B-6444-C74A-9177D9990A3C}"/>
              </a:ext>
            </a:extLst>
          </p:cNvPr>
          <p:cNvSpPr/>
          <p:nvPr/>
        </p:nvSpPr>
        <p:spPr>
          <a:xfrm>
            <a:off x="594571" y="3777064"/>
            <a:ext cx="9263107" cy="1741638"/>
          </a:xfrm>
          <a:prstGeom prst="roundRect">
            <a:avLst>
              <a:gd name="adj" fmla="val 12088"/>
            </a:avLst>
          </a:prstGeom>
          <a:solidFill>
            <a:srgbClr val="A7232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US" sz="3200" dirty="0">
                <a:latin typeface="Outfit" pitchFamily="2" charset="0"/>
              </a:rPr>
              <a:t>Which words can we use instead to make other people welcome?</a:t>
            </a:r>
          </a:p>
        </p:txBody>
      </p:sp>
      <p:sp>
        <p:nvSpPr>
          <p:cNvPr id="4" name="Text Placeholder 1">
            <a:extLst>
              <a:ext uri="{FF2B5EF4-FFF2-40B4-BE49-F238E27FC236}">
                <a16:creationId xmlns:a16="http://schemas.microsoft.com/office/drawing/2014/main" id="{8E9E9549-BBFC-A0FF-CD3B-9B4C26321DF9}"/>
              </a:ext>
            </a:extLst>
          </p:cNvPr>
          <p:cNvSpPr txBox="1">
            <a:spLocks/>
          </p:cNvSpPr>
          <p:nvPr/>
        </p:nvSpPr>
        <p:spPr>
          <a:xfrm>
            <a:off x="594571" y="639649"/>
            <a:ext cx="5895439" cy="937167"/>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1"/>
                </a:solidFill>
                <a:latin typeface="Outfi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Outfi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Outfi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t>Discussion</a:t>
            </a:r>
          </a:p>
        </p:txBody>
      </p:sp>
      <p:sp>
        <p:nvSpPr>
          <p:cNvPr id="5" name="Rectangle: Rounded Corners 3">
            <a:extLst>
              <a:ext uri="{FF2B5EF4-FFF2-40B4-BE49-F238E27FC236}">
                <a16:creationId xmlns:a16="http://schemas.microsoft.com/office/drawing/2014/main" id="{4F8D0BEA-7AD8-EE8D-E816-C2A6CC3F4AB0}"/>
              </a:ext>
            </a:extLst>
          </p:cNvPr>
          <p:cNvSpPr/>
          <p:nvPr/>
        </p:nvSpPr>
        <p:spPr>
          <a:xfrm>
            <a:off x="594570" y="1739903"/>
            <a:ext cx="9263107" cy="1741638"/>
          </a:xfrm>
          <a:prstGeom prst="roundRect">
            <a:avLst>
              <a:gd name="adj" fmla="val 12088"/>
            </a:avLst>
          </a:prstGeom>
          <a:solidFill>
            <a:srgbClr val="A7232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US" sz="3200" dirty="0">
                <a:latin typeface="Outfit" pitchFamily="2" charset="0"/>
              </a:rPr>
              <a:t>How do you think hearing the word, ‘foreigner’ might make some people feel?</a:t>
            </a:r>
          </a:p>
        </p:txBody>
      </p:sp>
    </p:spTree>
    <p:extLst>
      <p:ext uri="{BB962C8B-B14F-4D97-AF65-F5344CB8AC3E}">
        <p14:creationId xmlns:p14="http://schemas.microsoft.com/office/powerpoint/2010/main" val="18117622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B5FB78-3640-AC17-FF10-4F7B205046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916985-6638-2AEB-AF51-834A2E00E12F}"/>
              </a:ext>
            </a:extLst>
          </p:cNvPr>
          <p:cNvSpPr>
            <a:spLocks noGrp="1"/>
          </p:cNvSpPr>
          <p:nvPr>
            <p:ph type="title"/>
          </p:nvPr>
        </p:nvSpPr>
        <p:spPr>
          <a:xfrm>
            <a:off x="1783786" y="3029426"/>
            <a:ext cx="8624428" cy="799148"/>
          </a:xfrm>
        </p:spPr>
        <p:txBody>
          <a:bodyPr/>
          <a:lstStyle/>
          <a:p>
            <a:r>
              <a:rPr lang="en-US" dirty="0"/>
              <a:t>Creating Beauty</a:t>
            </a:r>
          </a:p>
        </p:txBody>
      </p:sp>
    </p:spTree>
    <p:extLst>
      <p:ext uri="{BB962C8B-B14F-4D97-AF65-F5344CB8AC3E}">
        <p14:creationId xmlns:p14="http://schemas.microsoft.com/office/powerpoint/2010/main" val="8795742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80E46D-C905-A8E3-B063-EA7006440663}"/>
              </a:ext>
            </a:extLst>
          </p:cNvPr>
          <p:cNvSpPr>
            <a:spLocks noGrp="1"/>
          </p:cNvSpPr>
          <p:nvPr>
            <p:ph type="body" sz="quarter" idx="10"/>
          </p:nvPr>
        </p:nvSpPr>
        <p:spPr/>
        <p:txBody>
          <a:bodyPr/>
          <a:lstStyle/>
          <a:p>
            <a:r>
              <a:rPr lang="en-US" dirty="0"/>
              <a:t>What Do You Think These Are Made Of?</a:t>
            </a:r>
          </a:p>
        </p:txBody>
      </p:sp>
      <p:pic>
        <p:nvPicPr>
          <p:cNvPr id="4" name="Picture 3" descr="A collage of painted rocks&#10;&#10;Description automatically generated">
            <a:extLst>
              <a:ext uri="{FF2B5EF4-FFF2-40B4-BE49-F238E27FC236}">
                <a16:creationId xmlns:a16="http://schemas.microsoft.com/office/drawing/2014/main" id="{C4955A0A-E636-5B97-B453-F2E85E097897}"/>
              </a:ext>
            </a:extLst>
          </p:cNvPr>
          <p:cNvPicPr>
            <a:picLocks noChangeAspect="1"/>
          </p:cNvPicPr>
          <p:nvPr/>
        </p:nvPicPr>
        <p:blipFill>
          <a:blip r:embed="rId2"/>
          <a:srcRect l="1593" t="1941" r="2026" b="2499"/>
          <a:stretch>
            <a:fillRect/>
          </a:stretch>
        </p:blipFill>
        <p:spPr>
          <a:xfrm>
            <a:off x="2959769" y="2081464"/>
            <a:ext cx="6244390" cy="4247148"/>
          </a:xfrm>
          <a:prstGeom prst="roundRect">
            <a:avLst>
              <a:gd name="adj" fmla="val 10982"/>
            </a:avLst>
          </a:prstGeom>
        </p:spPr>
      </p:pic>
    </p:spTree>
    <p:extLst>
      <p:ext uri="{BB962C8B-B14F-4D97-AF65-F5344CB8AC3E}">
        <p14:creationId xmlns:p14="http://schemas.microsoft.com/office/powerpoint/2010/main" val="6015523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DB5D76-DE1A-BABE-AD81-ECA5E213C85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1F59963-B0EA-3CDF-8240-1276592C594B}"/>
              </a:ext>
            </a:extLst>
          </p:cNvPr>
          <p:cNvSpPr>
            <a:spLocks noGrp="1"/>
          </p:cNvSpPr>
          <p:nvPr>
            <p:ph type="body" sz="quarter" idx="10"/>
          </p:nvPr>
        </p:nvSpPr>
        <p:spPr/>
        <p:txBody>
          <a:bodyPr/>
          <a:lstStyle/>
          <a:p>
            <a:r>
              <a:rPr lang="en-US" dirty="0"/>
              <a:t>What Do You Think This Is Made Of?</a:t>
            </a:r>
          </a:p>
        </p:txBody>
      </p:sp>
      <p:pic>
        <p:nvPicPr>
          <p:cNvPr id="3" name="Picture 2" descr="A bear made of metal parts&#10;&#10;Description automatically generated">
            <a:extLst>
              <a:ext uri="{FF2B5EF4-FFF2-40B4-BE49-F238E27FC236}">
                <a16:creationId xmlns:a16="http://schemas.microsoft.com/office/drawing/2014/main" id="{A9E933DC-99B0-E5BF-5936-6D462D087A65}"/>
              </a:ext>
            </a:extLst>
          </p:cNvPr>
          <p:cNvPicPr>
            <a:picLocks noChangeAspect="1"/>
          </p:cNvPicPr>
          <p:nvPr/>
        </p:nvPicPr>
        <p:blipFill>
          <a:blip r:embed="rId2"/>
          <a:stretch>
            <a:fillRect/>
          </a:stretch>
        </p:blipFill>
        <p:spPr>
          <a:xfrm>
            <a:off x="3295395" y="2091449"/>
            <a:ext cx="5601209" cy="4213098"/>
          </a:xfrm>
          <a:prstGeom prst="roundRect">
            <a:avLst>
              <a:gd name="adj" fmla="val 11523"/>
            </a:avLst>
          </a:prstGeom>
        </p:spPr>
      </p:pic>
    </p:spTree>
    <p:extLst>
      <p:ext uri="{BB962C8B-B14F-4D97-AF65-F5344CB8AC3E}">
        <p14:creationId xmlns:p14="http://schemas.microsoft.com/office/powerpoint/2010/main" val="4537139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781698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6F55F3E5-775E-85AB-E2D2-52EC3D6DFB08}"/>
              </a:ext>
            </a:extLst>
          </p:cNvPr>
          <p:cNvSpPr txBox="1">
            <a:spLocks/>
          </p:cNvSpPr>
          <p:nvPr/>
        </p:nvSpPr>
        <p:spPr>
          <a:xfrm>
            <a:off x="594571" y="639649"/>
            <a:ext cx="7594445" cy="937167"/>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1"/>
                </a:solidFill>
                <a:latin typeface="Outfi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Outfi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Outfi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t>Newspaper Flowers</a:t>
            </a:r>
          </a:p>
        </p:txBody>
      </p:sp>
      <p:sp>
        <p:nvSpPr>
          <p:cNvPr id="4" name="TextBox 3">
            <a:extLst>
              <a:ext uri="{FF2B5EF4-FFF2-40B4-BE49-F238E27FC236}">
                <a16:creationId xmlns:a16="http://schemas.microsoft.com/office/drawing/2014/main" id="{09963147-CEBA-0410-C69F-C39F773426FB}"/>
              </a:ext>
            </a:extLst>
          </p:cNvPr>
          <p:cNvSpPr txBox="1"/>
          <p:nvPr/>
        </p:nvSpPr>
        <p:spPr>
          <a:xfrm>
            <a:off x="594572" y="2118471"/>
            <a:ext cx="4367722" cy="3539430"/>
          </a:xfrm>
          <a:prstGeom prst="rect">
            <a:avLst/>
          </a:prstGeom>
          <a:noFill/>
        </p:spPr>
        <p:txBody>
          <a:bodyPr wrap="square" rtlCol="0">
            <a:spAutoFit/>
          </a:bodyPr>
          <a:lstStyle/>
          <a:p>
            <a:r>
              <a:rPr lang="en-US" sz="3200" dirty="0">
                <a:latin typeface="Outfit" pitchFamily="2" charset="0"/>
              </a:rPr>
              <a:t>People threw away these newspapers.</a:t>
            </a:r>
          </a:p>
          <a:p>
            <a:endParaRPr lang="en-US" sz="3200" dirty="0">
              <a:latin typeface="Outfit" pitchFamily="2" charset="0"/>
            </a:endParaRPr>
          </a:p>
          <a:p>
            <a:r>
              <a:rPr lang="en-US" sz="3200" dirty="0">
                <a:latin typeface="Outfit" pitchFamily="2" charset="0"/>
              </a:rPr>
              <a:t>How do they look now?</a:t>
            </a:r>
          </a:p>
          <a:p>
            <a:endParaRPr lang="en-US" sz="3200" dirty="0">
              <a:latin typeface="Outfit" pitchFamily="2" charset="0"/>
            </a:endParaRPr>
          </a:p>
          <a:p>
            <a:r>
              <a:rPr lang="en-US" sz="3200" dirty="0">
                <a:latin typeface="Outfit" pitchFamily="2" charset="0"/>
              </a:rPr>
              <a:t>Let's make some for </a:t>
            </a:r>
          </a:p>
          <a:p>
            <a:r>
              <a:rPr lang="en-US" sz="3200" dirty="0">
                <a:latin typeface="Outfit" pitchFamily="2" charset="0"/>
              </a:rPr>
              <a:t>our classroom!</a:t>
            </a:r>
          </a:p>
        </p:txBody>
      </p:sp>
      <p:pic>
        <p:nvPicPr>
          <p:cNvPr id="5" name="Picture 4" descr="A paper flowers on a green background&#10;&#10;Description automatically generated">
            <a:extLst>
              <a:ext uri="{FF2B5EF4-FFF2-40B4-BE49-F238E27FC236}">
                <a16:creationId xmlns:a16="http://schemas.microsoft.com/office/drawing/2014/main" id="{D37127F2-60ED-DA6B-41DA-44E1EE66FA85}"/>
              </a:ext>
            </a:extLst>
          </p:cNvPr>
          <p:cNvPicPr>
            <a:picLocks noChangeAspect="1"/>
          </p:cNvPicPr>
          <p:nvPr/>
        </p:nvPicPr>
        <p:blipFill>
          <a:blip r:embed="rId2"/>
          <a:stretch>
            <a:fillRect/>
          </a:stretch>
        </p:blipFill>
        <p:spPr>
          <a:xfrm>
            <a:off x="5536301" y="2016750"/>
            <a:ext cx="6061128" cy="4047166"/>
          </a:xfrm>
          <a:prstGeom prst="roundRect">
            <a:avLst>
              <a:gd name="adj" fmla="val 13452"/>
            </a:avLst>
          </a:prstGeom>
        </p:spPr>
      </p:pic>
    </p:spTree>
    <p:extLst>
      <p:ext uri="{BB962C8B-B14F-4D97-AF65-F5344CB8AC3E}">
        <p14:creationId xmlns:p14="http://schemas.microsoft.com/office/powerpoint/2010/main" val="27698844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19B26-2067-14FB-E6AF-DD0A200AA3E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B30572A-3408-A335-6443-0EF0FC16ED2A}"/>
              </a:ext>
            </a:extLst>
          </p:cNvPr>
          <p:cNvSpPr>
            <a:spLocks noGrp="1"/>
          </p:cNvSpPr>
          <p:nvPr>
            <p:ph type="body" sz="quarter" idx="10"/>
          </p:nvPr>
        </p:nvSpPr>
        <p:spPr>
          <a:xfrm>
            <a:off x="2439677" y="1848885"/>
            <a:ext cx="7496059" cy="2469388"/>
          </a:xfrm>
        </p:spPr>
        <p:txBody>
          <a:bodyPr/>
          <a:lstStyle/>
          <a:p>
            <a:r>
              <a:rPr lang="en-US" dirty="0"/>
              <a:t>It’s important to look after the world around us and welcome people into this world. Sometimes people may feel unwanted and unwelcome, but it's important to make them feel valued so they feel like they belong.</a:t>
            </a:r>
          </a:p>
          <a:p>
            <a:r>
              <a:rPr lang="en-US" dirty="0"/>
              <a:t>We want to welcome everyone into our class and into our community!</a:t>
            </a:r>
          </a:p>
          <a:p>
            <a:endParaRPr lang="en-US" dirty="0"/>
          </a:p>
          <a:p>
            <a:endParaRPr lang="en-US" dirty="0"/>
          </a:p>
          <a:p>
            <a:endParaRPr lang="en-US" dirty="0"/>
          </a:p>
        </p:txBody>
      </p:sp>
    </p:spTree>
    <p:extLst>
      <p:ext uri="{BB962C8B-B14F-4D97-AF65-F5344CB8AC3E}">
        <p14:creationId xmlns:p14="http://schemas.microsoft.com/office/powerpoint/2010/main" val="8332820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8315BF-8817-668D-E8AF-09BA3474B586}"/>
              </a:ext>
            </a:extLst>
          </p:cNvPr>
          <p:cNvSpPr>
            <a:spLocks noGrp="1"/>
          </p:cNvSpPr>
          <p:nvPr>
            <p:ph type="body" sz="quarter" idx="10"/>
          </p:nvPr>
        </p:nvSpPr>
        <p:spPr>
          <a:xfrm>
            <a:off x="2911626" y="1848884"/>
            <a:ext cx="8206140" cy="4099669"/>
          </a:xfrm>
        </p:spPr>
        <p:txBody>
          <a:bodyPr/>
          <a:lstStyle/>
          <a:p>
            <a:r>
              <a:rPr lang="en-US" dirty="0"/>
              <a:t>Dear God,</a:t>
            </a:r>
          </a:p>
          <a:p>
            <a:endParaRPr lang="en-US" dirty="0"/>
          </a:p>
          <a:p>
            <a:r>
              <a:rPr lang="en-US" dirty="0"/>
              <a:t>We want everyone in our world to feel as though they have a place. Help us to show kindness to others so that they know they are wanted in our community.</a:t>
            </a:r>
          </a:p>
          <a:p>
            <a:endParaRPr lang="en-US" dirty="0"/>
          </a:p>
          <a:p>
            <a:r>
              <a:rPr lang="en-US" dirty="0"/>
              <a:t>May we continue to feel peace in places where we belong and help others to feel the same.</a:t>
            </a:r>
          </a:p>
          <a:p>
            <a:endParaRPr lang="en-US" dirty="0"/>
          </a:p>
          <a:p>
            <a:r>
              <a:rPr lang="en-US" dirty="0"/>
              <a:t>We ask this in your name. </a:t>
            </a:r>
          </a:p>
          <a:p>
            <a:endParaRPr lang="en-US" dirty="0"/>
          </a:p>
          <a:p>
            <a:r>
              <a:rPr lang="en-US" dirty="0"/>
              <a:t>Amen </a:t>
            </a:r>
          </a:p>
          <a:p>
            <a:endParaRPr lang="en-US" dirty="0"/>
          </a:p>
        </p:txBody>
      </p:sp>
    </p:spTree>
    <p:extLst>
      <p:ext uri="{BB962C8B-B14F-4D97-AF65-F5344CB8AC3E}">
        <p14:creationId xmlns:p14="http://schemas.microsoft.com/office/powerpoint/2010/main" val="5581600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87738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white background with a blue sky&#10;&#10;AI-generated content may be incorrect.">
            <a:extLst>
              <a:ext uri="{FF2B5EF4-FFF2-40B4-BE49-F238E27FC236}">
                <a16:creationId xmlns:a16="http://schemas.microsoft.com/office/drawing/2014/main" id="{6A50787E-D74C-FBF2-965D-22C9A583B79A}"/>
              </a:ext>
            </a:extLst>
          </p:cNvPr>
          <p:cNvPicPr>
            <a:picLocks noChangeAspect="1"/>
          </p:cNvPicPr>
          <p:nvPr/>
        </p:nvPicPr>
        <p:blipFill>
          <a:blip r:embed="rId2"/>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E0CBAA7D-DE1B-52CA-BB97-BAA6FCE9343A}"/>
              </a:ext>
            </a:extLst>
          </p:cNvPr>
          <p:cNvSpPr>
            <a:spLocks noGrp="1"/>
          </p:cNvSpPr>
          <p:nvPr>
            <p:ph type="title"/>
          </p:nvPr>
        </p:nvSpPr>
        <p:spPr>
          <a:xfrm>
            <a:off x="1444752" y="365125"/>
            <a:ext cx="9317736" cy="1143635"/>
          </a:xfrm>
        </p:spPr>
        <p:txBody>
          <a:bodyPr/>
          <a:lstStyle/>
          <a:p>
            <a:pPr algn="ctr"/>
            <a:r>
              <a:rPr lang="en-GB" noProof="0" dirty="0"/>
              <a:t>Three habits</a:t>
            </a:r>
          </a:p>
        </p:txBody>
      </p:sp>
      <p:sp>
        <p:nvSpPr>
          <p:cNvPr id="7" name="Text Placeholder 2">
            <a:extLst>
              <a:ext uri="{FF2B5EF4-FFF2-40B4-BE49-F238E27FC236}">
                <a16:creationId xmlns:a16="http://schemas.microsoft.com/office/drawing/2014/main" id="{6A34D019-20C0-B576-DA49-DEC2408E217E}"/>
              </a:ext>
            </a:extLst>
          </p:cNvPr>
          <p:cNvSpPr txBox="1">
            <a:spLocks/>
          </p:cNvSpPr>
          <p:nvPr/>
        </p:nvSpPr>
        <p:spPr>
          <a:xfrm>
            <a:off x="1234316" y="4492669"/>
            <a:ext cx="2847726" cy="989880"/>
          </a:xfrm>
          <a:prstGeom prst="rect">
            <a:avLst/>
          </a:prstGeom>
        </p:spPr>
        <p:txBody>
          <a:bodyPr vert="horz" lIns="91440" tIns="45720" rIns="91440" bIns="45720" rtlCol="0">
            <a:noAutofit/>
          </a:bodyPr>
          <a:lstStyle>
            <a:lvl1pPr marL="0" indent="0" algn="ctr" defTabSz="914400" rtl="0" eaLnBrk="1" latinLnBrk="0" hangingPunct="1">
              <a:lnSpc>
                <a:spcPct val="120000"/>
              </a:lnSpc>
              <a:spcBef>
                <a:spcPts val="1000"/>
              </a:spcBef>
              <a:buClr>
                <a:srgbClr val="4BA0C1"/>
              </a:buClr>
              <a:buFont typeface="Arial" panose="020B0604020202020204" pitchFamily="34" charset="0"/>
              <a:buNone/>
              <a:defRPr sz="2800" kern="1200">
                <a:solidFill>
                  <a:schemeClr val="tx1"/>
                </a:solidFill>
                <a:latin typeface="Outfit" pitchFamily="2" charset="0"/>
                <a:ea typeface="+mn-ea"/>
                <a:cs typeface="+mn-cs"/>
              </a:defRPr>
            </a:lvl1pPr>
            <a:lvl2pPr marL="457200" indent="0" algn="ctr" defTabSz="914400" rtl="0" eaLnBrk="1" latinLnBrk="0" hangingPunct="1">
              <a:lnSpc>
                <a:spcPct val="120000"/>
              </a:lnSpc>
              <a:spcBef>
                <a:spcPts val="500"/>
              </a:spcBef>
              <a:buClr>
                <a:srgbClr val="4BA0C1"/>
              </a:buClr>
              <a:buFont typeface="Arial" panose="020B0604020202020204" pitchFamily="34" charset="0"/>
              <a:buNone/>
              <a:defRPr sz="2400" kern="1200">
                <a:solidFill>
                  <a:schemeClr val="tx1"/>
                </a:solidFill>
                <a:latin typeface="Outfit" pitchFamily="2" charset="0"/>
                <a:ea typeface="+mn-ea"/>
                <a:cs typeface="+mn-cs"/>
              </a:defRPr>
            </a:lvl2pPr>
            <a:lvl3pPr marL="914400" indent="0" algn="ctr" defTabSz="914400" rtl="0" eaLnBrk="1" latinLnBrk="0" hangingPunct="1">
              <a:lnSpc>
                <a:spcPct val="120000"/>
              </a:lnSpc>
              <a:spcBef>
                <a:spcPts val="500"/>
              </a:spcBef>
              <a:buClr>
                <a:srgbClr val="4BA0C1"/>
              </a:buClr>
              <a:buFont typeface="Arial" panose="020B0604020202020204" pitchFamily="34" charset="0"/>
              <a:buNone/>
              <a:defRPr sz="2000" kern="1200">
                <a:solidFill>
                  <a:schemeClr val="tx1"/>
                </a:solidFill>
                <a:latin typeface="Outfit" pitchFamily="2" charset="0"/>
                <a:ea typeface="+mn-ea"/>
                <a:cs typeface="+mn-cs"/>
              </a:defRPr>
            </a:lvl3pPr>
            <a:lvl4pPr marL="1371600" indent="0" algn="ctr" defTabSz="914400" rtl="0" eaLnBrk="1" latinLnBrk="0" hangingPunct="1">
              <a:lnSpc>
                <a:spcPct val="120000"/>
              </a:lnSpc>
              <a:spcBef>
                <a:spcPts val="500"/>
              </a:spcBef>
              <a:buClr>
                <a:srgbClr val="4BA0C1"/>
              </a:buClr>
              <a:buFont typeface="Arial" panose="020B0604020202020204" pitchFamily="34" charset="0"/>
              <a:buNone/>
              <a:defRPr sz="1800" kern="1200">
                <a:solidFill>
                  <a:schemeClr val="tx1"/>
                </a:solidFill>
                <a:latin typeface="Outfit" pitchFamily="2" charset="0"/>
                <a:ea typeface="+mn-ea"/>
                <a:cs typeface="+mn-cs"/>
              </a:defRPr>
            </a:lvl4pPr>
            <a:lvl5pPr marL="1828800" indent="0" algn="ctr" defTabSz="914400" rtl="0" eaLnBrk="1" latinLnBrk="0" hangingPunct="1">
              <a:lnSpc>
                <a:spcPct val="120000"/>
              </a:lnSpc>
              <a:spcBef>
                <a:spcPts val="500"/>
              </a:spcBef>
              <a:buClr>
                <a:srgbClr val="4BA0C1"/>
              </a:buClr>
              <a:buFont typeface="Arial" panose="020B0604020202020204" pitchFamily="34" charset="0"/>
              <a:buNone/>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pPr>
            <a:r>
              <a:rPr lang="en-GB" sz="2000" noProof="0" dirty="0"/>
              <a:t>Listen to others’ stories and see the world through their eyes.</a:t>
            </a:r>
          </a:p>
        </p:txBody>
      </p:sp>
      <p:sp>
        <p:nvSpPr>
          <p:cNvPr id="8" name="Rectangle: Rounded Corners 4">
            <a:extLst>
              <a:ext uri="{FF2B5EF4-FFF2-40B4-BE49-F238E27FC236}">
                <a16:creationId xmlns:a16="http://schemas.microsoft.com/office/drawing/2014/main" id="{DE3F1953-9CD2-2AFF-3FD8-A59E5DBF68B3}"/>
              </a:ext>
            </a:extLst>
          </p:cNvPr>
          <p:cNvSpPr/>
          <p:nvPr/>
        </p:nvSpPr>
        <p:spPr>
          <a:xfrm>
            <a:off x="1446471" y="3831488"/>
            <a:ext cx="2423415" cy="562630"/>
          </a:xfrm>
          <a:prstGeom prst="roundRect">
            <a:avLst>
              <a:gd name="adj" fmla="val 50000"/>
            </a:avLst>
          </a:prstGeom>
          <a:solidFill>
            <a:srgbClr val="FAC8A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spAutoFit/>
          </a:bodyPr>
          <a:lstStyle/>
          <a:p>
            <a:pPr algn="ctr"/>
            <a:r>
              <a:rPr lang="en-GB" sz="2600" b="1" noProof="0" dirty="0">
                <a:solidFill>
                  <a:srgbClr val="ED6921"/>
                </a:solidFill>
                <a:latin typeface="Outfit" pitchFamily="2" charset="0"/>
              </a:rPr>
              <a:t>Community</a:t>
            </a:r>
          </a:p>
        </p:txBody>
      </p:sp>
      <p:pic>
        <p:nvPicPr>
          <p:cNvPr id="11" name="Picture 10" descr="A white circle with blue and yellow text&#10;&#10;Description automatically generated">
            <a:extLst>
              <a:ext uri="{FF2B5EF4-FFF2-40B4-BE49-F238E27FC236}">
                <a16:creationId xmlns:a16="http://schemas.microsoft.com/office/drawing/2014/main" id="{BA5B03A6-A5B0-49BD-2CAC-1C6D1717A6D4}"/>
              </a:ext>
            </a:extLst>
          </p:cNvPr>
          <p:cNvPicPr>
            <a:picLocks noChangeAspect="1"/>
          </p:cNvPicPr>
          <p:nvPr/>
        </p:nvPicPr>
        <p:blipFill>
          <a:blip r:embed="rId3"/>
          <a:stretch>
            <a:fillRect/>
          </a:stretch>
        </p:blipFill>
        <p:spPr>
          <a:xfrm>
            <a:off x="8746559" y="1926301"/>
            <a:ext cx="1792364" cy="1792364"/>
          </a:xfrm>
          <a:prstGeom prst="rect">
            <a:avLst/>
          </a:prstGeom>
        </p:spPr>
      </p:pic>
      <p:pic>
        <p:nvPicPr>
          <p:cNvPr id="12" name="Picture 11" descr="A white circle with yellow and red text&#10;&#10;Description automatically generated">
            <a:extLst>
              <a:ext uri="{FF2B5EF4-FFF2-40B4-BE49-F238E27FC236}">
                <a16:creationId xmlns:a16="http://schemas.microsoft.com/office/drawing/2014/main" id="{3D4C7EF2-67E1-2E80-43D6-2E1A0FA23CD8}"/>
              </a:ext>
            </a:extLst>
          </p:cNvPr>
          <p:cNvPicPr>
            <a:picLocks noChangeAspect="1"/>
          </p:cNvPicPr>
          <p:nvPr/>
        </p:nvPicPr>
        <p:blipFill>
          <a:blip r:embed="rId4"/>
          <a:stretch>
            <a:fillRect/>
          </a:stretch>
        </p:blipFill>
        <p:spPr>
          <a:xfrm>
            <a:off x="1761997" y="1926301"/>
            <a:ext cx="1792364" cy="1792364"/>
          </a:xfrm>
          <a:prstGeom prst="rect">
            <a:avLst/>
          </a:prstGeom>
        </p:spPr>
      </p:pic>
      <p:pic>
        <p:nvPicPr>
          <p:cNvPr id="13" name="Picture 12" descr="A white circle with red and yellow text&#10;&#10;Description automatically generated">
            <a:extLst>
              <a:ext uri="{FF2B5EF4-FFF2-40B4-BE49-F238E27FC236}">
                <a16:creationId xmlns:a16="http://schemas.microsoft.com/office/drawing/2014/main" id="{F93E9F49-E7EE-9E4A-AF8E-D9392B45F8C7}"/>
              </a:ext>
            </a:extLst>
          </p:cNvPr>
          <p:cNvPicPr>
            <a:picLocks noChangeAspect="1"/>
          </p:cNvPicPr>
          <p:nvPr/>
        </p:nvPicPr>
        <p:blipFill>
          <a:blip r:embed="rId5"/>
          <a:stretch>
            <a:fillRect/>
          </a:stretch>
        </p:blipFill>
        <p:spPr>
          <a:xfrm>
            <a:off x="5207438" y="1926301"/>
            <a:ext cx="1792364" cy="1792364"/>
          </a:xfrm>
          <a:prstGeom prst="rect">
            <a:avLst/>
          </a:prstGeom>
        </p:spPr>
      </p:pic>
      <p:sp>
        <p:nvSpPr>
          <p:cNvPr id="14" name="Rectangle: Rounded Corners 7">
            <a:extLst>
              <a:ext uri="{FF2B5EF4-FFF2-40B4-BE49-F238E27FC236}">
                <a16:creationId xmlns:a16="http://schemas.microsoft.com/office/drawing/2014/main" id="{56115C70-10D2-17EB-5E24-BBDAA85F4690}"/>
              </a:ext>
            </a:extLst>
          </p:cNvPr>
          <p:cNvSpPr/>
          <p:nvPr/>
        </p:nvSpPr>
        <p:spPr>
          <a:xfrm>
            <a:off x="5207438" y="3831487"/>
            <a:ext cx="1886042" cy="562630"/>
          </a:xfrm>
          <a:prstGeom prst="roundRect">
            <a:avLst>
              <a:gd name="adj" fmla="val 50000"/>
            </a:avLst>
          </a:prstGeom>
          <a:solidFill>
            <a:srgbClr val="E7C9BE"/>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spAutoFit/>
          </a:bodyPr>
          <a:lstStyle/>
          <a:p>
            <a:pPr algn="ctr"/>
            <a:r>
              <a:rPr lang="en-GB" sz="2600" b="1" noProof="0" dirty="0">
                <a:solidFill>
                  <a:srgbClr val="A72327"/>
                </a:solidFill>
                <a:latin typeface="Outfit" pitchFamily="2" charset="0"/>
              </a:rPr>
              <a:t>Embrace</a:t>
            </a:r>
          </a:p>
        </p:txBody>
      </p:sp>
      <p:sp>
        <p:nvSpPr>
          <p:cNvPr id="15" name="Text Placeholder 2">
            <a:extLst>
              <a:ext uri="{FF2B5EF4-FFF2-40B4-BE49-F238E27FC236}">
                <a16:creationId xmlns:a16="http://schemas.microsoft.com/office/drawing/2014/main" id="{C7CF1809-BD7C-E7B9-65C9-C08F96077318}"/>
              </a:ext>
            </a:extLst>
          </p:cNvPr>
          <p:cNvSpPr>
            <a:spLocks noGrp="1"/>
          </p:cNvSpPr>
          <p:nvPr>
            <p:ph type="body" sz="quarter" idx="10"/>
          </p:nvPr>
        </p:nvSpPr>
        <p:spPr>
          <a:xfrm>
            <a:off x="4726596" y="4506941"/>
            <a:ext cx="2847725" cy="1105096"/>
          </a:xfrm>
        </p:spPr>
        <p:txBody>
          <a:bodyPr>
            <a:normAutofit/>
          </a:bodyPr>
          <a:lstStyle/>
          <a:p>
            <a:pPr algn="ctr">
              <a:lnSpc>
                <a:spcPct val="110000"/>
              </a:lnSpc>
              <a:spcBef>
                <a:spcPts val="0"/>
              </a:spcBef>
            </a:pPr>
            <a:r>
              <a:rPr lang="en-GB" sz="2000" noProof="0" dirty="0"/>
              <a:t>Encounter others with authenticity and confidence.</a:t>
            </a:r>
          </a:p>
        </p:txBody>
      </p:sp>
      <p:sp>
        <p:nvSpPr>
          <p:cNvPr id="16" name="Rectangle: Rounded Corners 9">
            <a:extLst>
              <a:ext uri="{FF2B5EF4-FFF2-40B4-BE49-F238E27FC236}">
                <a16:creationId xmlns:a16="http://schemas.microsoft.com/office/drawing/2014/main" id="{443B503E-79B7-609C-4785-3D5C3B220F76}"/>
              </a:ext>
            </a:extLst>
          </p:cNvPr>
          <p:cNvSpPr/>
          <p:nvPr/>
        </p:nvSpPr>
        <p:spPr>
          <a:xfrm>
            <a:off x="8825034" y="3831487"/>
            <a:ext cx="1635407" cy="562630"/>
          </a:xfrm>
          <a:prstGeom prst="roundRect">
            <a:avLst>
              <a:gd name="adj" fmla="val 50000"/>
            </a:avLst>
          </a:prstGeom>
          <a:solidFill>
            <a:srgbClr val="DFE9F2"/>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spAutoFit/>
          </a:bodyPr>
          <a:lstStyle/>
          <a:p>
            <a:pPr algn="ctr"/>
            <a:r>
              <a:rPr lang="en-GB" sz="2600" b="1" noProof="0" dirty="0">
                <a:solidFill>
                  <a:srgbClr val="00628C"/>
                </a:solidFill>
                <a:latin typeface="Outfit" pitchFamily="2" charset="0"/>
              </a:rPr>
              <a:t>Power</a:t>
            </a:r>
          </a:p>
        </p:txBody>
      </p:sp>
      <p:sp>
        <p:nvSpPr>
          <p:cNvPr id="17" name="Text Placeholder 2">
            <a:extLst>
              <a:ext uri="{FF2B5EF4-FFF2-40B4-BE49-F238E27FC236}">
                <a16:creationId xmlns:a16="http://schemas.microsoft.com/office/drawing/2014/main" id="{AAA633D5-72A2-2CD8-299B-A67A8B7A3B6D}"/>
              </a:ext>
            </a:extLst>
          </p:cNvPr>
          <p:cNvSpPr txBox="1">
            <a:spLocks/>
          </p:cNvSpPr>
          <p:nvPr/>
        </p:nvSpPr>
        <p:spPr>
          <a:xfrm>
            <a:off x="8218875" y="4492669"/>
            <a:ext cx="2847726" cy="1619720"/>
          </a:xfrm>
          <a:prstGeom prst="rect">
            <a:avLst/>
          </a:prstGeom>
        </p:spPr>
        <p:txBody>
          <a:bodyPr vert="horz" lIns="91440" tIns="45720" rIns="91440" bIns="45720" rtlCol="0">
            <a:normAutofit/>
          </a:bodyPr>
          <a:lstStyle>
            <a:lvl1pPr marL="0" indent="0" algn="ctr" defTabSz="914400" rtl="0" eaLnBrk="1" latinLnBrk="0" hangingPunct="1">
              <a:lnSpc>
                <a:spcPct val="120000"/>
              </a:lnSpc>
              <a:spcBef>
                <a:spcPts val="1000"/>
              </a:spcBef>
              <a:buClr>
                <a:srgbClr val="4BA0C1"/>
              </a:buClr>
              <a:buFont typeface="Arial" panose="020B0604020202020204" pitchFamily="34" charset="0"/>
              <a:buNone/>
              <a:defRPr sz="2800" kern="1200">
                <a:solidFill>
                  <a:schemeClr val="tx1"/>
                </a:solidFill>
                <a:latin typeface="Outfit" pitchFamily="2" charset="0"/>
                <a:ea typeface="+mn-ea"/>
                <a:cs typeface="+mn-cs"/>
              </a:defRPr>
            </a:lvl1pPr>
            <a:lvl2pPr marL="457200" indent="0" algn="ctr" defTabSz="914400" rtl="0" eaLnBrk="1" latinLnBrk="0" hangingPunct="1">
              <a:lnSpc>
                <a:spcPct val="120000"/>
              </a:lnSpc>
              <a:spcBef>
                <a:spcPts val="500"/>
              </a:spcBef>
              <a:buClr>
                <a:srgbClr val="4BA0C1"/>
              </a:buClr>
              <a:buFont typeface="Arial" panose="020B0604020202020204" pitchFamily="34" charset="0"/>
              <a:buNone/>
              <a:defRPr sz="2400" kern="1200">
                <a:solidFill>
                  <a:schemeClr val="tx1"/>
                </a:solidFill>
                <a:latin typeface="Outfit" pitchFamily="2" charset="0"/>
                <a:ea typeface="+mn-ea"/>
                <a:cs typeface="+mn-cs"/>
              </a:defRPr>
            </a:lvl2pPr>
            <a:lvl3pPr marL="914400" indent="0" algn="ctr" defTabSz="914400" rtl="0" eaLnBrk="1" latinLnBrk="0" hangingPunct="1">
              <a:lnSpc>
                <a:spcPct val="120000"/>
              </a:lnSpc>
              <a:spcBef>
                <a:spcPts val="500"/>
              </a:spcBef>
              <a:buClr>
                <a:srgbClr val="4BA0C1"/>
              </a:buClr>
              <a:buFont typeface="Arial" panose="020B0604020202020204" pitchFamily="34" charset="0"/>
              <a:buNone/>
              <a:defRPr sz="2000" kern="1200">
                <a:solidFill>
                  <a:schemeClr val="tx1"/>
                </a:solidFill>
                <a:latin typeface="Outfit" pitchFamily="2" charset="0"/>
                <a:ea typeface="+mn-ea"/>
                <a:cs typeface="+mn-cs"/>
              </a:defRPr>
            </a:lvl3pPr>
            <a:lvl4pPr marL="1371600" indent="0" algn="ctr" defTabSz="914400" rtl="0" eaLnBrk="1" latinLnBrk="0" hangingPunct="1">
              <a:lnSpc>
                <a:spcPct val="120000"/>
              </a:lnSpc>
              <a:spcBef>
                <a:spcPts val="500"/>
              </a:spcBef>
              <a:buClr>
                <a:srgbClr val="4BA0C1"/>
              </a:buClr>
              <a:buFont typeface="Arial" panose="020B0604020202020204" pitchFamily="34" charset="0"/>
              <a:buNone/>
              <a:defRPr sz="1800" kern="1200">
                <a:solidFill>
                  <a:schemeClr val="tx1"/>
                </a:solidFill>
                <a:latin typeface="Outfit" pitchFamily="2" charset="0"/>
                <a:ea typeface="+mn-ea"/>
                <a:cs typeface="+mn-cs"/>
              </a:defRPr>
            </a:lvl4pPr>
            <a:lvl5pPr marL="1828800" indent="0" algn="ctr" defTabSz="914400" rtl="0" eaLnBrk="1" latinLnBrk="0" hangingPunct="1">
              <a:lnSpc>
                <a:spcPct val="120000"/>
              </a:lnSpc>
              <a:spcBef>
                <a:spcPts val="500"/>
              </a:spcBef>
              <a:buClr>
                <a:srgbClr val="4BA0C1"/>
              </a:buClr>
              <a:buFont typeface="Arial" panose="020B0604020202020204" pitchFamily="34" charset="0"/>
              <a:buNone/>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pPr>
            <a:r>
              <a:rPr lang="en-GB" sz="2000" noProof="0" dirty="0"/>
              <a:t>Find hope and opportunity in the places where we long to see changes.</a:t>
            </a:r>
          </a:p>
        </p:txBody>
      </p:sp>
    </p:spTree>
    <p:extLst>
      <p:ext uri="{BB962C8B-B14F-4D97-AF65-F5344CB8AC3E}">
        <p14:creationId xmlns:p14="http://schemas.microsoft.com/office/powerpoint/2010/main" val="14536128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2D2B8-CE7D-464B-32C4-4A7B495FA1E9}"/>
              </a:ext>
            </a:extLst>
          </p:cNvPr>
          <p:cNvSpPr txBox="1">
            <a:spLocks/>
          </p:cNvSpPr>
          <p:nvPr/>
        </p:nvSpPr>
        <p:spPr>
          <a:xfrm>
            <a:off x="2293937" y="1279706"/>
            <a:ext cx="7604126" cy="39741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Outfit" pitchFamily="2" charset="0"/>
                <a:ea typeface="+mj-ea"/>
                <a:cs typeface="+mj-cs"/>
              </a:defRPr>
            </a:lvl1pPr>
          </a:lstStyle>
          <a:p>
            <a:pPr algn="ctr">
              <a:lnSpc>
                <a:spcPct val="110000"/>
              </a:lnSpc>
            </a:pPr>
            <a:r>
              <a:rPr lang="en-US" sz="4800" dirty="0">
                <a:solidFill>
                  <a:srgbClr val="00628C"/>
                </a:solidFill>
              </a:rPr>
              <a:t>I wonder…</a:t>
            </a:r>
            <a:br>
              <a:rPr lang="en-US" sz="4800" dirty="0"/>
            </a:br>
            <a:r>
              <a:rPr lang="en-US" b="0" dirty="0"/>
              <a:t>Are we braver than we think?</a:t>
            </a:r>
            <a:endParaRPr lang="en-GB" b="0" dirty="0"/>
          </a:p>
        </p:txBody>
      </p:sp>
    </p:spTree>
    <p:extLst>
      <p:ext uri="{BB962C8B-B14F-4D97-AF65-F5344CB8AC3E}">
        <p14:creationId xmlns:p14="http://schemas.microsoft.com/office/powerpoint/2010/main" val="3474454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children laughing&#10;&#10;AI-generated content may be incorrect.">
            <a:hlinkClick r:id="rId2"/>
            <a:extLst>
              <a:ext uri="{FF2B5EF4-FFF2-40B4-BE49-F238E27FC236}">
                <a16:creationId xmlns:a16="http://schemas.microsoft.com/office/drawing/2014/main" id="{53D16FC1-5977-94A7-703A-52065BC185E0}"/>
              </a:ext>
            </a:extLst>
          </p:cNvPr>
          <p:cNvPicPr>
            <a:picLocks noChangeAspect="1"/>
          </p:cNvPicPr>
          <p:nvPr/>
        </p:nvPicPr>
        <p:blipFill>
          <a:blip r:embed="rId3"/>
          <a:srcRect t="11877" b="11877"/>
          <a:stretch>
            <a:fillRect/>
          </a:stretch>
        </p:blipFill>
        <p:spPr>
          <a:xfrm>
            <a:off x="2209799" y="1576816"/>
            <a:ext cx="7772400" cy="4738924"/>
          </a:xfrm>
          <a:prstGeom prst="roundRect">
            <a:avLst>
              <a:gd name="adj" fmla="val 9039"/>
            </a:avLst>
          </a:prstGeom>
        </p:spPr>
      </p:pic>
      <p:grpSp>
        <p:nvGrpSpPr>
          <p:cNvPr id="4" name="Group 3">
            <a:extLst>
              <a:ext uri="{FF2B5EF4-FFF2-40B4-BE49-F238E27FC236}">
                <a16:creationId xmlns:a16="http://schemas.microsoft.com/office/drawing/2014/main" id="{8F6C2E0F-E554-C5CB-D38B-8448E6F34E4D}"/>
              </a:ext>
            </a:extLst>
          </p:cNvPr>
          <p:cNvGrpSpPr/>
          <p:nvPr/>
        </p:nvGrpSpPr>
        <p:grpSpPr>
          <a:xfrm>
            <a:off x="5572962" y="3423241"/>
            <a:ext cx="1046074" cy="1046074"/>
            <a:chOff x="5572963" y="2905963"/>
            <a:chExt cx="1046074" cy="1046074"/>
          </a:xfrm>
        </p:grpSpPr>
        <p:sp>
          <p:nvSpPr>
            <p:cNvPr id="5" name="Oval 4">
              <a:extLst>
                <a:ext uri="{FF2B5EF4-FFF2-40B4-BE49-F238E27FC236}">
                  <a16:creationId xmlns:a16="http://schemas.microsoft.com/office/drawing/2014/main" id="{C51ABDCC-D849-3D9D-F3C2-86B5F2A9B80E}"/>
                </a:ext>
              </a:extLst>
            </p:cNvPr>
            <p:cNvSpPr/>
            <p:nvPr/>
          </p:nvSpPr>
          <p:spPr>
            <a:xfrm>
              <a:off x="5572963" y="2905963"/>
              <a:ext cx="1046074" cy="1046074"/>
            </a:xfrm>
            <a:prstGeom prst="ellipse">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6" name="Graphic 5" descr="Play with solid fill">
              <a:extLst>
                <a:ext uri="{FF2B5EF4-FFF2-40B4-BE49-F238E27FC236}">
                  <a16:creationId xmlns:a16="http://schemas.microsoft.com/office/drawing/2014/main" id="{E2FE1221-EE8F-F0A4-5C7A-AF760299BF6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95855" y="3192280"/>
              <a:ext cx="473439" cy="473439"/>
            </a:xfrm>
            <a:prstGeom prst="rect">
              <a:avLst/>
            </a:prstGeom>
          </p:spPr>
        </p:pic>
      </p:grpSp>
      <p:sp>
        <p:nvSpPr>
          <p:cNvPr id="7" name="Text Placeholder 1">
            <a:extLst>
              <a:ext uri="{FF2B5EF4-FFF2-40B4-BE49-F238E27FC236}">
                <a16:creationId xmlns:a16="http://schemas.microsoft.com/office/drawing/2014/main" id="{06D337FE-8591-005D-B907-B8B366C38C2E}"/>
              </a:ext>
            </a:extLst>
          </p:cNvPr>
          <p:cNvSpPr txBox="1">
            <a:spLocks/>
          </p:cNvSpPr>
          <p:nvPr/>
        </p:nvSpPr>
        <p:spPr>
          <a:xfrm>
            <a:off x="594571" y="363199"/>
            <a:ext cx="10750369" cy="937167"/>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1"/>
                </a:solidFill>
                <a:latin typeface="Outfi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Outfi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Outfi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dirty="0"/>
              <a:t>This is Our World by </a:t>
            </a:r>
            <a:r>
              <a:rPr lang="en-US" sz="4400" b="1" dirty="0" err="1"/>
              <a:t>iSingPop</a:t>
            </a:r>
            <a:endParaRPr lang="en-US" sz="4400" b="1" dirty="0"/>
          </a:p>
        </p:txBody>
      </p:sp>
    </p:spTree>
    <p:extLst>
      <p:ext uri="{BB962C8B-B14F-4D97-AF65-F5344CB8AC3E}">
        <p14:creationId xmlns:p14="http://schemas.microsoft.com/office/powerpoint/2010/main" val="42459885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7606E81-06C3-CC55-C39F-D7DD15F1A5B2}"/>
              </a:ext>
            </a:extLst>
          </p:cNvPr>
          <p:cNvSpPr>
            <a:spLocks noGrp="1"/>
          </p:cNvSpPr>
          <p:nvPr>
            <p:ph type="body" sz="quarter" idx="10"/>
          </p:nvPr>
        </p:nvSpPr>
        <p:spPr>
          <a:xfrm>
            <a:off x="3571875" y="2798724"/>
            <a:ext cx="5048250" cy="1260552"/>
          </a:xfrm>
        </p:spPr>
        <p:txBody>
          <a:bodyPr/>
          <a:lstStyle/>
          <a:p>
            <a:pPr algn="ctr"/>
            <a:r>
              <a:rPr lang="en-US" sz="6000" b="1" dirty="0"/>
              <a:t>Story</a:t>
            </a:r>
          </a:p>
        </p:txBody>
      </p:sp>
    </p:spTree>
    <p:extLst>
      <p:ext uri="{BB962C8B-B14F-4D97-AF65-F5344CB8AC3E}">
        <p14:creationId xmlns:p14="http://schemas.microsoft.com/office/powerpoint/2010/main" val="42467993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958E97-2866-D737-2C81-6DD965322008}"/>
            </a:ext>
          </a:extLst>
        </p:cNvPr>
        <p:cNvGrpSpPr/>
        <p:nvPr/>
      </p:nvGrpSpPr>
      <p:grpSpPr>
        <a:xfrm>
          <a:off x="0" y="0"/>
          <a:ext cx="0" cy="0"/>
          <a:chOff x="0" y="0"/>
          <a:chExt cx="0" cy="0"/>
        </a:xfrm>
      </p:grpSpPr>
      <p:sp>
        <p:nvSpPr>
          <p:cNvPr id="4" name="Text Placeholder 1">
            <a:extLst>
              <a:ext uri="{FF2B5EF4-FFF2-40B4-BE49-F238E27FC236}">
                <a16:creationId xmlns:a16="http://schemas.microsoft.com/office/drawing/2014/main" id="{2EE87C4E-44D5-4308-4762-2A93767FC58F}"/>
              </a:ext>
            </a:extLst>
          </p:cNvPr>
          <p:cNvSpPr txBox="1">
            <a:spLocks/>
          </p:cNvSpPr>
          <p:nvPr/>
        </p:nvSpPr>
        <p:spPr>
          <a:xfrm>
            <a:off x="594571" y="639649"/>
            <a:ext cx="7594445" cy="937167"/>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1"/>
                </a:solidFill>
                <a:latin typeface="Outfi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Outfi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Outfi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t>The Tin Forest</a:t>
            </a:r>
          </a:p>
        </p:txBody>
      </p:sp>
      <p:pic>
        <p:nvPicPr>
          <p:cNvPr id="2" name="Picture 1" descr="A group of black and white signs&#10;&#10;Description automatically generated">
            <a:extLst>
              <a:ext uri="{FF2B5EF4-FFF2-40B4-BE49-F238E27FC236}">
                <a16:creationId xmlns:a16="http://schemas.microsoft.com/office/drawing/2014/main" id="{4BA74141-6137-A073-57D4-54D9E8E58AC6}"/>
              </a:ext>
            </a:extLst>
          </p:cNvPr>
          <p:cNvPicPr>
            <a:picLocks noChangeAspect="1"/>
          </p:cNvPicPr>
          <p:nvPr/>
        </p:nvPicPr>
        <p:blipFill>
          <a:blip r:embed="rId2"/>
          <a:stretch>
            <a:fillRect/>
          </a:stretch>
        </p:blipFill>
        <p:spPr>
          <a:xfrm>
            <a:off x="794252" y="1957205"/>
            <a:ext cx="6029325" cy="3762375"/>
          </a:xfrm>
          <a:prstGeom prst="rect">
            <a:avLst/>
          </a:prstGeom>
        </p:spPr>
      </p:pic>
      <p:pic>
        <p:nvPicPr>
          <p:cNvPr id="5" name="Picture 4" descr="A book cover with a picture of a window and a coin&#10;&#10;AI-generated content may be incorrect.">
            <a:extLst>
              <a:ext uri="{FF2B5EF4-FFF2-40B4-BE49-F238E27FC236}">
                <a16:creationId xmlns:a16="http://schemas.microsoft.com/office/drawing/2014/main" id="{34630A67-1F8B-6776-56BC-2E1298FC79B9}"/>
              </a:ext>
            </a:extLst>
          </p:cNvPr>
          <p:cNvPicPr>
            <a:picLocks noChangeAspect="1"/>
          </p:cNvPicPr>
          <p:nvPr/>
        </p:nvPicPr>
        <p:blipFill>
          <a:blip r:embed="rId3"/>
          <a:srcRect l="8960" t="11363" r="6933" b="9019"/>
          <a:stretch>
            <a:fillRect/>
          </a:stretch>
        </p:blipFill>
        <p:spPr>
          <a:xfrm>
            <a:off x="7342199" y="1406695"/>
            <a:ext cx="4116307" cy="4547537"/>
          </a:xfrm>
          <a:prstGeom prst="roundRect">
            <a:avLst>
              <a:gd name="adj" fmla="val 7439"/>
            </a:avLst>
          </a:prstGeom>
        </p:spPr>
      </p:pic>
    </p:spTree>
    <p:extLst>
      <p:ext uri="{BB962C8B-B14F-4D97-AF65-F5344CB8AC3E}">
        <p14:creationId xmlns:p14="http://schemas.microsoft.com/office/powerpoint/2010/main" val="11295188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1BBACE9C-F648-15F7-388B-72A04A39A7E2}"/>
              </a:ext>
            </a:extLst>
          </p:cNvPr>
          <p:cNvSpPr txBox="1">
            <a:spLocks/>
          </p:cNvSpPr>
          <p:nvPr/>
        </p:nvSpPr>
        <p:spPr>
          <a:xfrm>
            <a:off x="594571" y="639649"/>
            <a:ext cx="7594445" cy="937167"/>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1"/>
                </a:solidFill>
                <a:latin typeface="Outfi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Outfi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Outfi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t>Discussion</a:t>
            </a:r>
          </a:p>
        </p:txBody>
      </p:sp>
      <p:sp>
        <p:nvSpPr>
          <p:cNvPr id="5" name="Rectangle: Rounded Corners 3">
            <a:extLst>
              <a:ext uri="{FF2B5EF4-FFF2-40B4-BE49-F238E27FC236}">
                <a16:creationId xmlns:a16="http://schemas.microsoft.com/office/drawing/2014/main" id="{E4F737E1-4DED-D6D5-D9F6-CA8065B02083}"/>
              </a:ext>
            </a:extLst>
          </p:cNvPr>
          <p:cNvSpPr/>
          <p:nvPr/>
        </p:nvSpPr>
        <p:spPr>
          <a:xfrm>
            <a:off x="594571" y="1722929"/>
            <a:ext cx="8475001" cy="1881709"/>
          </a:xfrm>
          <a:prstGeom prst="roundRect">
            <a:avLst>
              <a:gd name="adj" fmla="val 12088"/>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US" sz="3600" dirty="0">
                <a:latin typeface="Outfit" pitchFamily="2" charset="0"/>
              </a:rPr>
              <a:t>How do you think the man felt at the beginning?</a:t>
            </a:r>
          </a:p>
        </p:txBody>
      </p:sp>
      <p:sp>
        <p:nvSpPr>
          <p:cNvPr id="2" name="Rectangle: Rounded Corners 3">
            <a:extLst>
              <a:ext uri="{FF2B5EF4-FFF2-40B4-BE49-F238E27FC236}">
                <a16:creationId xmlns:a16="http://schemas.microsoft.com/office/drawing/2014/main" id="{BC75B1A7-74B2-E2FF-9290-AA64608E255F}"/>
              </a:ext>
            </a:extLst>
          </p:cNvPr>
          <p:cNvSpPr/>
          <p:nvPr/>
        </p:nvSpPr>
        <p:spPr>
          <a:xfrm>
            <a:off x="594571" y="3852793"/>
            <a:ext cx="8475001" cy="1231056"/>
          </a:xfrm>
          <a:prstGeom prst="roundRect">
            <a:avLst>
              <a:gd name="adj" fmla="val 12088"/>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US" sz="3600" dirty="0">
                <a:latin typeface="Outfit" pitchFamily="2" charset="0"/>
              </a:rPr>
              <a:t>What does it mean to 'ache'?</a:t>
            </a:r>
          </a:p>
        </p:txBody>
      </p:sp>
    </p:spTree>
    <p:extLst>
      <p:ext uri="{BB962C8B-B14F-4D97-AF65-F5344CB8AC3E}">
        <p14:creationId xmlns:p14="http://schemas.microsoft.com/office/powerpoint/2010/main" val="1695612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3">
            <a:extLst>
              <a:ext uri="{FF2B5EF4-FFF2-40B4-BE49-F238E27FC236}">
                <a16:creationId xmlns:a16="http://schemas.microsoft.com/office/drawing/2014/main" id="{97B4F436-02C2-BCF2-6E46-3DF794A63D53}"/>
              </a:ext>
            </a:extLst>
          </p:cNvPr>
          <p:cNvSpPr/>
          <p:nvPr/>
        </p:nvSpPr>
        <p:spPr>
          <a:xfrm>
            <a:off x="594570" y="1875410"/>
            <a:ext cx="8358044" cy="1237354"/>
          </a:xfrm>
          <a:prstGeom prst="roundRect">
            <a:avLst>
              <a:gd name="adj" fmla="val 12088"/>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US" sz="3600" dirty="0">
                <a:latin typeface="Outfit"/>
              </a:rPr>
              <a:t>Why did he 'ache with emptiness'?</a:t>
            </a:r>
            <a:endParaRPr lang="en-US" sz="3600" dirty="0"/>
          </a:p>
        </p:txBody>
      </p:sp>
      <p:sp>
        <p:nvSpPr>
          <p:cNvPr id="4" name="Text Placeholder 1">
            <a:extLst>
              <a:ext uri="{FF2B5EF4-FFF2-40B4-BE49-F238E27FC236}">
                <a16:creationId xmlns:a16="http://schemas.microsoft.com/office/drawing/2014/main" id="{1BBACE9C-F648-15F7-388B-72A04A39A7E2}"/>
              </a:ext>
            </a:extLst>
          </p:cNvPr>
          <p:cNvSpPr txBox="1">
            <a:spLocks/>
          </p:cNvSpPr>
          <p:nvPr/>
        </p:nvSpPr>
        <p:spPr>
          <a:xfrm>
            <a:off x="594571" y="639649"/>
            <a:ext cx="7594445" cy="937167"/>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1"/>
                </a:solidFill>
                <a:latin typeface="Outfi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Outfi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Outfi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t>Discussion</a:t>
            </a:r>
          </a:p>
        </p:txBody>
      </p:sp>
      <p:sp>
        <p:nvSpPr>
          <p:cNvPr id="6" name="Rectangle: Rounded Corners 3">
            <a:extLst>
              <a:ext uri="{FF2B5EF4-FFF2-40B4-BE49-F238E27FC236}">
                <a16:creationId xmlns:a16="http://schemas.microsoft.com/office/drawing/2014/main" id="{01706DC2-2D19-4F02-444B-55B2CC80AD45}"/>
              </a:ext>
            </a:extLst>
          </p:cNvPr>
          <p:cNvSpPr/>
          <p:nvPr/>
        </p:nvSpPr>
        <p:spPr>
          <a:xfrm>
            <a:off x="594570" y="3326299"/>
            <a:ext cx="8358044" cy="1881709"/>
          </a:xfrm>
          <a:prstGeom prst="roundRect">
            <a:avLst>
              <a:gd name="adj" fmla="val 12088"/>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US" sz="3600" dirty="0">
                <a:latin typeface="Outfit" pitchFamily="2" charset="0"/>
              </a:rPr>
              <a:t>How did he feel at the end? What changed for him?</a:t>
            </a:r>
          </a:p>
        </p:txBody>
      </p:sp>
    </p:spTree>
    <p:extLst>
      <p:ext uri="{BB962C8B-B14F-4D97-AF65-F5344CB8AC3E}">
        <p14:creationId xmlns:p14="http://schemas.microsoft.com/office/powerpoint/2010/main" val="1889115576"/>
      </p:ext>
    </p:extLst>
  </p:cSld>
  <p:clrMapOvr>
    <a:masterClrMapping/>
  </p:clrMapOvr>
</p:sld>
</file>

<file path=ppt/theme/theme1.xml><?xml version="1.0" encoding="utf-8"?>
<a:theme xmlns:a="http://schemas.openxmlformats.org/drawingml/2006/main" name="Difference">
  <a:themeElements>
    <a:clrScheme name="Difference">
      <a:dk1>
        <a:srgbClr val="000000"/>
      </a:dk1>
      <a:lt1>
        <a:srgbClr val="FFFFFF"/>
      </a:lt1>
      <a:dk2>
        <a:srgbClr val="44546A"/>
      </a:dk2>
      <a:lt2>
        <a:srgbClr val="E7E6E6"/>
      </a:lt2>
      <a:accent1>
        <a:srgbClr val="00618B"/>
      </a:accent1>
      <a:accent2>
        <a:srgbClr val="4BA0C1"/>
      </a:accent2>
      <a:accent3>
        <a:srgbClr val="A62327"/>
      </a:accent3>
      <a:accent4>
        <a:srgbClr val="EC6920"/>
      </a:accent4>
      <a:accent5>
        <a:srgbClr val="519D80"/>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1C6DADE57D6CF43B91F07824CAC04C9" ma:contentTypeVersion="21" ma:contentTypeDescription="Create a new document." ma:contentTypeScope="" ma:versionID="5a79be1209438791bd3730f028fb06f9">
  <xsd:schema xmlns:xsd="http://www.w3.org/2001/XMLSchema" xmlns:xs="http://www.w3.org/2001/XMLSchema" xmlns:p="http://schemas.microsoft.com/office/2006/metadata/properties" xmlns:ns1="http://schemas.microsoft.com/sharepoint/v3" xmlns:ns2="7b5c543b-ce41-4bf0-887e-be718118a899" xmlns:ns3="c5e47e47-aed6-42ed-92ac-f923200f30aa" xmlns:ns4="91caf6fe-75ce-478b-9c7c-0edc1e2a0a7e" targetNamespace="http://schemas.microsoft.com/office/2006/metadata/properties" ma:root="true" ma:fieldsID="6c6d9c1d32e29d03e62888652673dd22" ns1:_="" ns2:_="" ns3:_="" ns4:_="">
    <xsd:import namespace="http://schemas.microsoft.com/sharepoint/v3"/>
    <xsd:import namespace="7b5c543b-ce41-4bf0-887e-be718118a899"/>
    <xsd:import namespace="c5e47e47-aed6-42ed-92ac-f923200f30aa"/>
    <xsd:import namespace="91caf6fe-75ce-478b-9c7c-0edc1e2a0a7e"/>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4:TaxCatchAll" minOccurs="0"/>
                <xsd:element ref="ns1:_ip_UnifiedCompliancePolicyProperties" minOccurs="0"/>
                <xsd:element ref="ns1:_ip_UnifiedCompliancePolicyUIAc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b5c543b-ce41-4bf0-887e-be718118a8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657a91f-fe9e-4f09-8fd2-640c539578a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5e47e47-aed6-42ed-92ac-f923200f30aa"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1caf6fe-75ce-478b-9c7c-0edc1e2a0a7e"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7232ddbc-3c97-4ef6-8f03-ab7b2c0e3262}" ma:internalName="TaxCatchAll" ma:showField="CatchAllData" ma:web="c5e47e47-aed6-42ed-92ac-f923200f30a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1caf6fe-75ce-478b-9c7c-0edc1e2a0a7e" xsi:nil="true"/>
    <_ip_UnifiedCompliancePolicyUIAction xmlns="http://schemas.microsoft.com/sharepoint/v3" xsi:nil="true"/>
    <lcf76f155ced4ddcb4097134ff3c332f xmlns="7b5c543b-ce41-4bf0-887e-be718118a899">
      <Terms xmlns="http://schemas.microsoft.com/office/infopath/2007/PartnerControls"/>
    </lcf76f155ced4ddcb4097134ff3c332f>
    <_ip_UnifiedCompliancePolicyProperties xmlns="http://schemas.microsoft.com/sharepoint/v3" xsi:nil="true"/>
  </documentManagement>
</p:properties>
</file>

<file path=customXml/itemProps1.xml><?xml version="1.0" encoding="utf-8"?>
<ds:datastoreItem xmlns:ds="http://schemas.openxmlformats.org/officeDocument/2006/customXml" ds:itemID="{ACF130B7-2607-432C-9289-D7927F493C9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b5c543b-ce41-4bf0-887e-be718118a899"/>
    <ds:schemaRef ds:uri="c5e47e47-aed6-42ed-92ac-f923200f30aa"/>
    <ds:schemaRef ds:uri="91caf6fe-75ce-478b-9c7c-0edc1e2a0a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C5C2AF6-A12C-4D1B-87C5-F23EC22E56A5}">
  <ds:schemaRefs>
    <ds:schemaRef ds:uri="http://schemas.microsoft.com/sharepoint/v3/contenttype/forms"/>
  </ds:schemaRefs>
</ds:datastoreItem>
</file>

<file path=customXml/itemProps3.xml><?xml version="1.0" encoding="utf-8"?>
<ds:datastoreItem xmlns:ds="http://schemas.openxmlformats.org/officeDocument/2006/customXml" ds:itemID="{3B3F4818-A9B0-4E4A-B302-0408B90F62CD}">
  <ds:schemaRefs>
    <ds:schemaRef ds:uri="http://schemas.microsoft.com/office/2006/metadata/properties"/>
    <ds:schemaRef ds:uri="http://schemas.microsoft.com/office/infopath/2007/PartnerControls"/>
    <ds:schemaRef ds:uri="91caf6fe-75ce-478b-9c7c-0edc1e2a0a7e"/>
    <ds:schemaRef ds:uri="http://schemas.microsoft.com/sharepoint/v3"/>
    <ds:schemaRef ds:uri="7b5c543b-ce41-4bf0-887e-be718118a899"/>
  </ds:schemaRefs>
</ds:datastoreItem>
</file>

<file path=docProps/app.xml><?xml version="1.0" encoding="utf-8"?>
<Properties xmlns="http://schemas.openxmlformats.org/officeDocument/2006/extended-properties" xmlns:vt="http://schemas.openxmlformats.org/officeDocument/2006/docPropsVTypes">
  <Template>Difference</Template>
  <TotalTime>555</TotalTime>
  <Words>398</Words>
  <Application>Microsoft Macintosh PowerPoint</Application>
  <PresentationFormat>Widescreen</PresentationFormat>
  <Paragraphs>56</Paragraphs>
  <Slides>23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Outfit</vt:lpstr>
      <vt:lpstr>Outfit ExtraBold</vt:lpstr>
      <vt:lpstr>Difference</vt:lpstr>
      <vt:lpstr>PowerPoint Presentation</vt:lpstr>
      <vt:lpstr>PowerPoint Presentation</vt:lpstr>
      <vt:lpstr>Three habits</vt:lpstr>
      <vt:lpstr>PowerPoint Presentation</vt:lpstr>
      <vt:lpstr>PowerPoint Presentation</vt:lpstr>
      <vt:lpstr>PowerPoint Presentation</vt:lpstr>
      <vt:lpstr>PowerPoint Presentation</vt:lpstr>
      <vt:lpstr>PowerPoint Presentation</vt:lpstr>
      <vt:lpstr>PowerPoint Presentation</vt:lpstr>
      <vt:lpstr>Discussion</vt:lpstr>
      <vt:lpstr>PowerPoint Presentation</vt:lpstr>
      <vt:lpstr>PowerPoint Presentation</vt:lpstr>
      <vt:lpstr>PowerPoint Presentation</vt:lpstr>
      <vt:lpstr>How can we create beauty out of things which seem unwanted? </vt:lpstr>
      <vt:lpstr>PowerPoint Presentation</vt:lpstr>
      <vt:lpstr>PowerPoint Presentation</vt:lpstr>
      <vt:lpstr>Creating Beauty</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Svetlana Jevsejeva</dc:creator>
  <cp:lastModifiedBy>Heather Skelton</cp:lastModifiedBy>
  <cp:revision>449</cp:revision>
  <dcterms:created xsi:type="dcterms:W3CDTF">2024-02-02T13:02:07Z</dcterms:created>
  <dcterms:modified xsi:type="dcterms:W3CDTF">2025-07-22T08:47:22Z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0x010100F1C6DADE57D6CF43B91F07824CAC04C9</vt:lpwstr>
  </property>
  <property fmtid="{D5CDD505-2E9C-101B-9397-08002B2CF9AE}" pid="3" name="MediaServiceImageTags">
    <vt:lpwstr/>
  </property>
</Properties>
</file>