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93" r:id="rId5"/>
    <p:sldId id="314" r:id="rId6"/>
    <p:sldId id="389" r:id="rId7"/>
    <p:sldId id="482" r:id="rId8"/>
    <p:sldId id="475" r:id="rId9"/>
    <p:sldId id="419" r:id="rId10"/>
    <p:sldId id="420" r:id="rId11"/>
    <p:sldId id="421" r:id="rId12"/>
    <p:sldId id="411" r:id="rId13"/>
    <p:sldId id="463" r:id="rId14"/>
    <p:sldId id="464" r:id="rId15"/>
    <p:sldId id="465" r:id="rId16"/>
    <p:sldId id="481" r:id="rId17"/>
    <p:sldId id="467" r:id="rId18"/>
    <p:sldId id="468" r:id="rId19"/>
    <p:sldId id="476" r:id="rId20"/>
    <p:sldId id="405" r:id="rId21"/>
    <p:sldId id="415" r:id="rId22"/>
    <p:sldId id="473" r:id="rId23"/>
    <p:sldId id="471" r:id="rId24"/>
    <p:sldId id="472" r:id="rId25"/>
    <p:sldId id="4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E12337-DFA3-9B93-1947-5EA2F677E985}" name="slaguda.209@lgflmail.org" initials="sl" userId="S::urn:spo:guest#slaguda.209@lgflmail.org::" providerId="AD"/>
  <p188:author id="{AE06B076-0FB7-871D-79C6-3BB6F62E0FC3}" name="Alysia-Lara Ayonrinde" initials="AA" userId="S::alysia-lara.ayonrinde@churchofengland.org::82c25098-0028-4fca-b1af-fdda95c00a2f" providerId="AD"/>
  <p188:author id="{18B0A298-79AB-3279-4BDF-909E71120622}" name="Heather Skelton" initials="HS" userId="283b777770d262d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E80"/>
    <a:srgbClr val="A72327"/>
    <a:srgbClr val="4BA0C1"/>
    <a:srgbClr val="00B5FF"/>
    <a:srgbClr val="C67673"/>
    <a:srgbClr val="93BAA6"/>
    <a:srgbClr val="C4D6CB"/>
    <a:srgbClr val="ED6921"/>
    <a:srgbClr val="00628C"/>
    <a:srgbClr val="FAC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/>
    <p:restoredTop sz="94658"/>
  </p:normalViewPr>
  <p:slideViewPr>
    <p:cSldViewPr snapToGrid="0">
      <p:cViewPr varScale="1">
        <p:scale>
          <a:sx n="120" d="100"/>
          <a:sy n="120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87D940-8E37-B766-588E-8181215074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E7518-4BBC-4B33-C60C-69DF5A5F1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1867B-94BE-744B-8E02-6EA5E1DCE429}" type="datetimeFigureOut">
              <a:rPr lang="en-US" smtClean="0"/>
              <a:t>7/17/25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CF272-3E65-0199-D24D-5C2F38B6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B7765-E724-6CB3-5ED8-A85EB5A22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555E-9C41-5B42-8482-A300D4F2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35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35FD-063E-E140-81CC-C14970545FB9}" type="datetimeFigureOut">
              <a:rPr lang="en-US" smtClean="0"/>
              <a:t>7/17/25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DC1D-6D0A-FA43-A618-949EBDE59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A85A0F-4B9D-CC9D-D468-874826F3A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47024"/>
            <a:ext cx="10721897" cy="4557132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48D255-4958-9C01-F003-06BD5482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0C58644F-E399-7034-4F05-A54270780DF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D148C04-548C-8652-713F-CFF709399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Wondering_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a blue background&#10;&#10;AI-generated content may be incorrect.">
            <a:extLst>
              <a:ext uri="{FF2B5EF4-FFF2-40B4-BE49-F238E27FC236}">
                <a16:creationId xmlns:a16="http://schemas.microsoft.com/office/drawing/2014/main" id="{6B1AB077-F253-E7C6-BC26-FFC9431B1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3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5ECFB301-182A-6246-07FA-5E7A7071C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0A8C1-EA28-D8FA-9103-5ABEC411D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4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7BF71488-303D-DCC0-63A2-EFDAAF111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44B97973-8BF8-369A-1653-90AB285493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0070" b="2224"/>
          <a:stretch>
            <a:fillRect/>
          </a:stretch>
        </p:blipFill>
        <p:spPr>
          <a:xfrm>
            <a:off x="0" y="1528877"/>
            <a:ext cx="12192000" cy="532912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1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6683643-1BAD-97B6-C94E-6EA1B65BF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green and white circle with a movie clapper&#10;&#10;Description automatically generated">
            <a:extLst>
              <a:ext uri="{FF2B5EF4-FFF2-40B4-BE49-F238E27FC236}">
                <a16:creationId xmlns:a16="http://schemas.microsoft.com/office/drawing/2014/main" id="{30BE6791-D1CD-3E91-F66B-0B42E25760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0400" cy="158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41204-AEFA-5CCE-CB5D-7D6F0B6E9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830701"/>
            <a:ext cx="9101328" cy="1069975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Bible 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F1657-EB78-A9BC-3EFB-37C080FF89EA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C4D6CB"/>
                </a:solidFill>
                <a:latin typeface="Outfit" pitchFamily="2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1894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C66A789-1394-305D-2C16-16FC09565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cross on a green circle&#10;&#10;AI-generated content may be incorrect.">
            <a:extLst>
              <a:ext uri="{FF2B5EF4-FFF2-40B4-BE49-F238E27FC236}">
                <a16:creationId xmlns:a16="http://schemas.microsoft.com/office/drawing/2014/main" id="{B75C2050-F3AE-37DF-2ED6-5B20404916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854" y="637218"/>
            <a:ext cx="1584000" cy="15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93BAA6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549E80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73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BC884A3F-805A-AE7F-A56D-69255567C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ue puzzle piece on a white circle&#10;&#10;Description automatically generated">
            <a:extLst>
              <a:ext uri="{FF2B5EF4-FFF2-40B4-BE49-F238E27FC236}">
                <a16:creationId xmlns:a16="http://schemas.microsoft.com/office/drawing/2014/main" id="{4AB98605-E9E3-D35A-3972-D8172EAC6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4000" cy="15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7CF39-7CCF-DE87-5A60-A67E4F14D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931285"/>
            <a:ext cx="9101328" cy="1325563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Activity name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626F5-9BE1-7C6E-DB18-98004EE2B946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ACBACE"/>
                </a:solidFill>
                <a:latin typeface="Outfit" pitchFamily="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603651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dots&#10;&#10;AI-generated content may be incorrect.">
            <a:extLst>
              <a:ext uri="{FF2B5EF4-FFF2-40B4-BE49-F238E27FC236}">
                <a16:creationId xmlns:a16="http://schemas.microsoft.com/office/drawing/2014/main" id="{C453C00B-230D-57F1-DA9B-1E1D35B65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29E997-025E-1FA3-7FBA-77CF28CED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3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6EB04C53-C2BE-09C0-4138-ECD2340E1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8960019-7060-C3FC-FEF9-A78C503A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1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in school uniforms&#10;&#10;AI-generated content may be incorrect.">
            <a:extLst>
              <a:ext uri="{FF2B5EF4-FFF2-40B4-BE49-F238E27FC236}">
                <a16:creationId xmlns:a16="http://schemas.microsoft.com/office/drawing/2014/main" id="{EE52FF7E-5307-B370-BF9E-F0D250ADF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FF323B8-6D88-19EF-2EB7-0C01190B6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8A7C9259-A58C-F981-EB75-781B9D5FD7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294"/>
          <a:stretch>
            <a:fillRect/>
          </a:stretch>
        </p:blipFill>
        <p:spPr>
          <a:xfrm>
            <a:off x="0" y="1528876"/>
            <a:ext cx="12192000" cy="53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61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pink dots&#10;&#10;AI-generated content may be incorrect.">
            <a:extLst>
              <a:ext uri="{FF2B5EF4-FFF2-40B4-BE49-F238E27FC236}">
                <a16:creationId xmlns:a16="http://schemas.microsoft.com/office/drawing/2014/main" id="{43AB864F-E29C-679C-226F-2BED1CC99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59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273F9BA6-7F69-965F-82D2-826FD80C3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37F01E5-D53B-0574-0C32-B9AC2960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5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03" y="825154"/>
            <a:ext cx="9934539" cy="493954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2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AA2060B4-B30A-1343-14AA-7748091CC605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C67673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A72327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2" name="Picture 1" descr="A white cross on a red circle&#10;&#10;AI-generated content may be incorrect.">
            <a:extLst>
              <a:ext uri="{FF2B5EF4-FFF2-40B4-BE49-F238E27FC236}">
                <a16:creationId xmlns:a16="http://schemas.microsoft.com/office/drawing/2014/main" id="{67A4B8E4-3202-439F-B943-DECB7F0E06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725" y="834168"/>
            <a:ext cx="1582079" cy="15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91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pic>
        <p:nvPicPr>
          <p:cNvPr id="4" name="Picture 3" descr="A white cloud in a red circle&#10;&#10;AI-generated content may be incorrect.">
            <a:extLst>
              <a:ext uri="{FF2B5EF4-FFF2-40B4-BE49-F238E27FC236}">
                <a16:creationId xmlns:a16="http://schemas.microsoft.com/office/drawing/2014/main" id="{A613DC6D-ACD8-E575-6647-1E361651E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1" y="572115"/>
            <a:ext cx="1543762" cy="154376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Reflection</a:t>
            </a: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74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4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Song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white musical note on a red circle&#10;&#10;AI-generated content may be incorrect.">
            <a:extLst>
              <a:ext uri="{FF2B5EF4-FFF2-40B4-BE49-F238E27FC236}">
                <a16:creationId xmlns:a16="http://schemas.microsoft.com/office/drawing/2014/main" id="{67E5D4F6-9B19-F341-EEDE-D85483795E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2" y="572116"/>
            <a:ext cx="1543762" cy="15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1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1627" y="1848884"/>
            <a:ext cx="7095996" cy="4099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6912293-1D7A-63F6-BD35-F549ECBC6F0B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Outfit"/>
              </a:rPr>
              <a:t>Prayer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red circle with white hands in prayer&#10;&#10;Description automatically generated">
            <a:extLst>
              <a:ext uri="{FF2B5EF4-FFF2-40B4-BE49-F238E27FC236}">
                <a16:creationId xmlns:a16="http://schemas.microsoft.com/office/drawing/2014/main" id="{5A235604-4311-3E86-C3E8-2F67A266AD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8" y="551996"/>
            <a:ext cx="1584000" cy="158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8A38F-8638-9917-1FBF-B8314F284EB5}"/>
              </a:ext>
            </a:extLst>
          </p:cNvPr>
          <p:cNvCxnSpPr>
            <a:cxnSpLocks/>
          </p:cNvCxnSpPr>
          <p:nvPr userDrawn="1"/>
        </p:nvCxnSpPr>
        <p:spPr>
          <a:xfrm>
            <a:off x="2467299" y="1843430"/>
            <a:ext cx="0" cy="4041176"/>
          </a:xfrm>
          <a:prstGeom prst="line">
            <a:avLst/>
          </a:prstGeom>
          <a:ln w="57150">
            <a:solidFill>
              <a:srgbClr val="A72327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59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8F0B02C-BA2D-5946-A285-B1C06FE1B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BC875-840B-14DC-0E65-6F174EAC3A30}"/>
              </a:ext>
            </a:extLst>
          </p:cNvPr>
          <p:cNvSpPr txBox="1"/>
          <p:nvPr userDrawn="1"/>
        </p:nvSpPr>
        <p:spPr>
          <a:xfrm>
            <a:off x="3790727" y="3869674"/>
            <a:ext cx="4610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>
                <a:latin typeface="Outfit ExtraBold" pitchFamily="2" charset="0"/>
              </a:rPr>
              <a:t>Stay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3ACBA-F735-763B-FAC3-56BECC769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3194"/>
          <a:stretch/>
        </p:blipFill>
        <p:spPr>
          <a:xfrm>
            <a:off x="3181588" y="4701583"/>
            <a:ext cx="5828825" cy="43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2835C-0629-1A2C-B800-4724C481CB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7276" y="5333404"/>
            <a:ext cx="8417448" cy="4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Introduction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9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Crossing Divides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6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00628C"/>
                </a:solidFill>
                <a:latin typeface="Outfit" pitchFamily="2" charset="0"/>
              </a:rPr>
              <a:t>Session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Navigating </a:t>
            </a:r>
          </a:p>
          <a:p>
            <a:r>
              <a:rPr lang="en-GB" sz="8400" b="1">
                <a:effectLst/>
                <a:latin typeface="Outfit" pitchFamily="2" charset="0"/>
              </a:rPr>
              <a:t>Disagreement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1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ED6921"/>
                </a:solidFill>
                <a:latin typeface="Outfit" pitchFamily="2" charset="0"/>
              </a:rPr>
              <a:t>Session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Pursuing Justice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4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Practising </a:t>
            </a:r>
            <a:br>
              <a:rPr lang="en-GB" sz="8400" b="1">
                <a:effectLst/>
                <a:latin typeface="Outfit" pitchFamily="2" charset="0"/>
              </a:rPr>
            </a:br>
            <a:r>
              <a:rPr lang="en-GB" sz="8400" b="1">
                <a:effectLst/>
                <a:latin typeface="Outfit" pitchFamily="2" charset="0"/>
              </a:rPr>
              <a:t>Forgiveness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Belonging </a:t>
            </a:r>
          </a:p>
          <a:p>
            <a:r>
              <a:rPr lang="en-GB" sz="8400" b="1">
                <a:effectLst/>
                <a:latin typeface="Outfit" pitchFamily="2" charset="0"/>
              </a:rPr>
              <a:t>Together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5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nder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blue background&#10;&#10;AI-generated content may be incorrect.">
            <a:extLst>
              <a:ext uri="{FF2B5EF4-FFF2-40B4-BE49-F238E27FC236}">
                <a16:creationId xmlns:a16="http://schemas.microsoft.com/office/drawing/2014/main" id="{7A5F1D21-66B4-925D-017E-CDCCCB6028E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4E2F5-AD2E-1904-3CAC-4DCA29AA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E93D-1056-3AD4-3DCD-CBCFFCB1F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309A-EAAD-B34B-9E6D-F319DAE4A144}" type="datetimeFigureOut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56C75-C316-BF53-8626-FBDEBD293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6371-8F48-D3AB-034B-4EE66DECE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25F-6363-8D4D-B120-9FB1B8158E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86C7B8C-C567-BA49-1C82-1E18A712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49" r:id="rId3"/>
    <p:sldLayoutId id="2147483670" r:id="rId4"/>
    <p:sldLayoutId id="2147483671" r:id="rId5"/>
    <p:sldLayoutId id="2147483673" r:id="rId6"/>
    <p:sldLayoutId id="2147483672" r:id="rId7"/>
    <p:sldLayoutId id="2147483674" r:id="rId8"/>
    <p:sldLayoutId id="2147483678" r:id="rId9"/>
    <p:sldLayoutId id="2147483684" r:id="rId10"/>
    <p:sldLayoutId id="2147483677" r:id="rId11"/>
    <p:sldLayoutId id="2147483688" r:id="rId12"/>
    <p:sldLayoutId id="2147483680" r:id="rId13"/>
    <p:sldLayoutId id="2147483679" r:id="rId14"/>
    <p:sldLayoutId id="2147483657" r:id="rId15"/>
    <p:sldLayoutId id="2147483655" r:id="rId16"/>
    <p:sldLayoutId id="2147483653" r:id="rId17"/>
    <p:sldLayoutId id="2147483660" r:id="rId18"/>
    <p:sldLayoutId id="2147483654" r:id="rId19"/>
    <p:sldLayoutId id="2147483681" r:id="rId20"/>
    <p:sldLayoutId id="2147483687" r:id="rId21"/>
    <p:sldLayoutId id="2147483664" r:id="rId22"/>
    <p:sldLayoutId id="2147483685" r:id="rId23"/>
    <p:sldLayoutId id="2147483686" r:id="rId24"/>
    <p:sldLayoutId id="2147483667" r:id="rId25"/>
    <p:sldLayoutId id="2147483683" r:id="rId26"/>
    <p:sldLayoutId id="2147483682" r:id="rId27"/>
    <p:sldLayoutId id="214748366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14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C9945D2-204C-9C5E-4292-FA7CD00D592A}"/>
              </a:ext>
            </a:extLst>
          </p:cNvPr>
          <p:cNvSpPr txBox="1">
            <a:spLocks/>
          </p:cNvSpPr>
          <p:nvPr/>
        </p:nvSpPr>
        <p:spPr>
          <a:xfrm>
            <a:off x="594571" y="639649"/>
            <a:ext cx="10534346" cy="937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/>
              <a:t>What could be the story of this person?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sz="4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F5D4D-6E49-5245-DEA6-FBF67BB1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68"/>
          <a:stretch/>
        </p:blipFill>
        <p:spPr>
          <a:xfrm>
            <a:off x="943519" y="1792718"/>
            <a:ext cx="3658081" cy="3326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6003FB-1911-8220-C780-BA8721822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51" b="17064"/>
          <a:stretch/>
        </p:blipFill>
        <p:spPr>
          <a:xfrm>
            <a:off x="5650897" y="2167180"/>
            <a:ext cx="6024432" cy="3750409"/>
          </a:xfrm>
          <a:prstGeom prst="rect">
            <a:avLst/>
          </a:prstGeom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6C1D39D5-46B5-FE3C-B323-A969C6224970}"/>
              </a:ext>
            </a:extLst>
          </p:cNvPr>
          <p:cNvSpPr/>
          <p:nvPr/>
        </p:nvSpPr>
        <p:spPr>
          <a:xfrm>
            <a:off x="321071" y="5335949"/>
            <a:ext cx="4902978" cy="1163280"/>
          </a:xfrm>
          <a:prstGeom prst="roundRect">
            <a:avLst>
              <a:gd name="adj" fmla="val 1208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Is this person beautiful?</a:t>
            </a:r>
          </a:p>
        </p:txBody>
      </p:sp>
    </p:spTree>
    <p:extLst>
      <p:ext uri="{BB962C8B-B14F-4D97-AF65-F5344CB8AC3E}">
        <p14:creationId xmlns:p14="http://schemas.microsoft.com/office/powerpoint/2010/main" val="550477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C56FA-A532-8A13-214D-2A2B1E4A0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DB59FF-5EDD-96E2-D1B2-228518FD98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68"/>
          <a:stretch/>
        </p:blipFill>
        <p:spPr>
          <a:xfrm>
            <a:off x="943518" y="1792717"/>
            <a:ext cx="3658081" cy="3326359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8137588-AE16-1810-938F-6859FC3074E6}"/>
              </a:ext>
            </a:extLst>
          </p:cNvPr>
          <p:cNvSpPr txBox="1">
            <a:spLocks/>
          </p:cNvSpPr>
          <p:nvPr/>
        </p:nvSpPr>
        <p:spPr>
          <a:xfrm>
            <a:off x="594571" y="639649"/>
            <a:ext cx="10534346" cy="937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/>
              <a:t>What could be the story of this person?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sz="4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22071E-82F3-0340-52B3-8ADB65FC2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51" b="17064"/>
          <a:stretch/>
        </p:blipFill>
        <p:spPr>
          <a:xfrm>
            <a:off x="5650897" y="2167180"/>
            <a:ext cx="6024432" cy="3750409"/>
          </a:xfrm>
          <a:prstGeom prst="rect">
            <a:avLst/>
          </a:prstGeom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04944DE8-8067-8B95-A0B4-2FFBE4C3BDC6}"/>
              </a:ext>
            </a:extLst>
          </p:cNvPr>
          <p:cNvSpPr/>
          <p:nvPr/>
        </p:nvSpPr>
        <p:spPr>
          <a:xfrm>
            <a:off x="321071" y="5335949"/>
            <a:ext cx="4902978" cy="1163280"/>
          </a:xfrm>
          <a:prstGeom prst="roundRect">
            <a:avLst>
              <a:gd name="adj" fmla="val 1208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Is this person beautiful?</a:t>
            </a:r>
          </a:p>
        </p:txBody>
      </p:sp>
    </p:spTree>
    <p:extLst>
      <p:ext uri="{BB962C8B-B14F-4D97-AF65-F5344CB8AC3E}">
        <p14:creationId xmlns:p14="http://schemas.microsoft.com/office/powerpoint/2010/main" val="360497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659CF-97AB-D8E5-F21F-C46838199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1EE220-F83C-F639-496D-D9344760D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931894" y="1792718"/>
            <a:ext cx="3658082" cy="332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ADCA6F9-14FB-7BB8-D38F-3569AE92D68E}"/>
              </a:ext>
            </a:extLst>
          </p:cNvPr>
          <p:cNvSpPr txBox="1">
            <a:spLocks/>
          </p:cNvSpPr>
          <p:nvPr/>
        </p:nvSpPr>
        <p:spPr>
          <a:xfrm>
            <a:off x="594571" y="639649"/>
            <a:ext cx="10534346" cy="937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/>
              <a:t>What could be the story of this person?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sz="4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08DD5F-85AB-1E76-D687-5FDF8ABCF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51" b="17064"/>
          <a:stretch/>
        </p:blipFill>
        <p:spPr>
          <a:xfrm>
            <a:off x="5650897" y="2167180"/>
            <a:ext cx="6024432" cy="3750409"/>
          </a:xfrm>
          <a:prstGeom prst="rect">
            <a:avLst/>
          </a:prstGeom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608383EF-631D-C5F8-C31B-D80588A3CEC2}"/>
              </a:ext>
            </a:extLst>
          </p:cNvPr>
          <p:cNvSpPr/>
          <p:nvPr/>
        </p:nvSpPr>
        <p:spPr>
          <a:xfrm>
            <a:off x="321071" y="5335949"/>
            <a:ext cx="4902978" cy="1163280"/>
          </a:xfrm>
          <a:prstGeom prst="roundRect">
            <a:avLst>
              <a:gd name="adj" fmla="val 1208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Is this person beautiful?</a:t>
            </a:r>
          </a:p>
        </p:txBody>
      </p:sp>
    </p:spTree>
    <p:extLst>
      <p:ext uri="{BB962C8B-B14F-4D97-AF65-F5344CB8AC3E}">
        <p14:creationId xmlns:p14="http://schemas.microsoft.com/office/powerpoint/2010/main" val="322792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6B7F-6ED0-64D8-72CE-CAB81C62254D}"/>
              </a:ext>
            </a:extLst>
          </p:cNvPr>
          <p:cNvSpPr txBox="1">
            <a:spLocks/>
          </p:cNvSpPr>
          <p:nvPr/>
        </p:nvSpPr>
        <p:spPr>
          <a:xfrm>
            <a:off x="2293937" y="1279706"/>
            <a:ext cx="7604126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800" dirty="0">
                <a:solidFill>
                  <a:srgbClr val="A72327"/>
                </a:solidFill>
              </a:rPr>
              <a:t>I wonder…</a:t>
            </a:r>
            <a:br>
              <a:rPr lang="en-US" sz="4800" dirty="0"/>
            </a:br>
            <a:r>
              <a:rPr lang="en-US" b="0" dirty="0"/>
              <a:t>How can we define beauty?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8000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B1479-C323-12A3-6AC7-64A1E358C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217" y="894768"/>
            <a:ext cx="4039565" cy="5068463"/>
          </a:xfrm>
          <a:prstGeom prst="roundRect">
            <a:avLst>
              <a:gd name="adj" fmla="val 9519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D24DBB-3F6D-A72A-39EE-440AE885E4E9}"/>
              </a:ext>
            </a:extLst>
          </p:cNvPr>
          <p:cNvSpPr txBox="1">
            <a:spLocks/>
          </p:cNvSpPr>
          <p:nvPr/>
        </p:nvSpPr>
        <p:spPr>
          <a:xfrm>
            <a:off x="649879" y="641753"/>
            <a:ext cx="3720102" cy="1739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800" dirty="0">
                <a:solidFill>
                  <a:schemeClr val="bg1"/>
                </a:solidFill>
              </a:rPr>
              <a:t>Read or Watch</a:t>
            </a:r>
            <a:endParaRPr lang="en-GB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8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57016C-C90A-CFEA-8C40-1C1C3ACA4A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Ephesians 2:10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E3284-A7A6-0636-BE94-986B69AC4D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997385" cy="3575663"/>
          </a:xfrm>
        </p:spPr>
        <p:txBody>
          <a:bodyPr/>
          <a:lstStyle/>
          <a:p>
            <a:r>
              <a:rPr lang="en-US" dirty="0"/>
              <a:t>"For we are God’s masterpiece…"</a:t>
            </a:r>
          </a:p>
        </p:txBody>
      </p:sp>
    </p:spTree>
    <p:extLst>
      <p:ext uri="{BB962C8B-B14F-4D97-AF65-F5344CB8AC3E}">
        <p14:creationId xmlns:p14="http://schemas.microsoft.com/office/powerpoint/2010/main" val="931041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632FB8E4-EBA5-B854-C3EF-37997C709325}"/>
              </a:ext>
            </a:extLst>
          </p:cNvPr>
          <p:cNvSpPr/>
          <p:nvPr/>
        </p:nvSpPr>
        <p:spPr>
          <a:xfrm>
            <a:off x="671945" y="2319815"/>
            <a:ext cx="10736791" cy="1095503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Outfit" pitchFamily="2" charset="0"/>
              </a:rPr>
              <a:t>Have you ever felt left out or different?</a:t>
            </a:r>
            <a:endParaRPr lang="en-GB" sz="4400" dirty="0">
              <a:latin typeface="Outfit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ABA602-4A15-4A0A-1659-B015696218E9}"/>
              </a:ext>
            </a:extLst>
          </p:cNvPr>
          <p:cNvSpPr/>
          <p:nvPr/>
        </p:nvSpPr>
        <p:spPr>
          <a:xfrm>
            <a:off x="661311" y="3515266"/>
            <a:ext cx="10736791" cy="1095503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Outfit" pitchFamily="2" charset="0"/>
              </a:rPr>
              <a:t>How would it feel to remember that you are God's masterpiece?</a:t>
            </a:r>
            <a:endParaRPr lang="en-GB" sz="6600" dirty="0">
              <a:latin typeface="Outfit" pitchFamily="2" charset="0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085BCA17-021F-8EBC-0775-4E97F68AF41B}"/>
              </a:ext>
            </a:extLst>
          </p:cNvPr>
          <p:cNvSpPr/>
          <p:nvPr/>
        </p:nvSpPr>
        <p:spPr>
          <a:xfrm>
            <a:off x="658364" y="4710717"/>
            <a:ext cx="10736791" cy="1095503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Outfit" pitchFamily="2" charset="0"/>
              </a:rPr>
              <a:t>What can we do to help others feel like they are special too?</a:t>
            </a:r>
            <a:endParaRPr lang="en-GB" sz="9600" dirty="0">
              <a:latin typeface="Outfit" pitchFamily="2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2BF59CD-2AED-ACE8-EC8C-767B271B1FC6}"/>
              </a:ext>
            </a:extLst>
          </p:cNvPr>
          <p:cNvSpPr txBox="1">
            <a:spLocks/>
          </p:cNvSpPr>
          <p:nvPr/>
        </p:nvSpPr>
        <p:spPr>
          <a:xfrm>
            <a:off x="594570" y="639649"/>
            <a:ext cx="10048621" cy="1872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err="1"/>
              <a:t>Sulwe</a:t>
            </a:r>
            <a:r>
              <a:rPr lang="en-GB" sz="4000" b="1" dirty="0"/>
              <a:t> felt sad because she didn’t look like the people around her.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78246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rcle of smiling faces of children with heads together looking downwards">
            <a:extLst>
              <a:ext uri="{FF2B5EF4-FFF2-40B4-BE49-F238E27FC236}">
                <a16:creationId xmlns:a16="http://schemas.microsoft.com/office/drawing/2014/main" id="{C522A986-1269-27CA-4201-1218D7492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75" b="6110"/>
          <a:stretch/>
        </p:blipFill>
        <p:spPr>
          <a:xfrm rot="5400000">
            <a:off x="6751247" y="1417249"/>
            <a:ext cx="6858001" cy="402350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74A09-5D64-F56D-E808-1B8D84F9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9677" y="1848884"/>
            <a:ext cx="5265815" cy="469939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Imagine a garden with many different flowers. Some are red, some are blue, some are big, and some are small. Each flower is unique, and together they make the garden beautiful. </a:t>
            </a:r>
          </a:p>
        </p:txBody>
      </p:sp>
    </p:spTree>
    <p:extLst>
      <p:ext uri="{BB962C8B-B14F-4D97-AF65-F5344CB8AC3E}">
        <p14:creationId xmlns:p14="http://schemas.microsoft.com/office/powerpoint/2010/main" val="762492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AF1E3E-4246-136B-2050-367EFD51D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6200" y="1138207"/>
            <a:ext cx="6729292" cy="289377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People are like these flowers. We come from different places, have different skin </a:t>
            </a:r>
            <a:r>
              <a:rPr lang="en-US" sz="2800" dirty="0" err="1"/>
              <a:t>colours</a:t>
            </a:r>
            <a:r>
              <a:rPr lang="en-US" sz="2800" dirty="0"/>
              <a:t>, speak different languages, and have different traditions. And just like the flowers, our differences make the world a more beautiful and interesting place.</a:t>
            </a:r>
          </a:p>
        </p:txBody>
      </p:sp>
      <p:pic>
        <p:nvPicPr>
          <p:cNvPr id="3" name="Picture 2" descr="Circle of smiling faces of children with heads together looking downwards">
            <a:extLst>
              <a:ext uri="{FF2B5EF4-FFF2-40B4-BE49-F238E27FC236}">
                <a16:creationId xmlns:a16="http://schemas.microsoft.com/office/drawing/2014/main" id="{B92D4F8B-E91F-58E7-AE0E-64057E5CDC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75" b="6110"/>
          <a:stretch/>
        </p:blipFill>
        <p:spPr>
          <a:xfrm rot="5400000">
            <a:off x="6751247" y="1417249"/>
            <a:ext cx="6858001" cy="40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22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9A75F-F8D1-1D17-4C9D-ABA002BB3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F76EC7-7557-4B8D-2852-C11ECD233F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747" y="1136252"/>
            <a:ext cx="6851956" cy="43490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When we meet someone who looks different from us or comes from a different country, it's like discovering a new and special flower. We can learn so much from each other! Maybe your new friend knows a cool game you've never played before or can teach you words in another language. Every person has something unique and wonderful to share.</a:t>
            </a:r>
          </a:p>
        </p:txBody>
      </p:sp>
      <p:pic>
        <p:nvPicPr>
          <p:cNvPr id="3" name="Picture 2" descr="Circle of smiling faces of children with heads together looking downwards">
            <a:extLst>
              <a:ext uri="{FF2B5EF4-FFF2-40B4-BE49-F238E27FC236}">
                <a16:creationId xmlns:a16="http://schemas.microsoft.com/office/drawing/2014/main" id="{754E3B9C-4062-D570-49E5-738285E63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75" b="6110"/>
          <a:stretch/>
        </p:blipFill>
        <p:spPr>
          <a:xfrm rot="5400000">
            <a:off x="6751247" y="1417249"/>
            <a:ext cx="6858001" cy="40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411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15F012-2971-8DDE-23D8-FE0C8EA4D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Dear God,</a:t>
            </a:r>
          </a:p>
          <a:p>
            <a:endParaRPr lang="en-US" dirty="0"/>
          </a:p>
          <a:p>
            <a:r>
              <a:rPr lang="en-US" dirty="0"/>
              <a:t>Thank you for bringing us together today.</a:t>
            </a:r>
          </a:p>
          <a:p>
            <a:endParaRPr lang="en-US" dirty="0"/>
          </a:p>
          <a:p>
            <a:r>
              <a:rPr lang="en-US" dirty="0"/>
              <a:t>Help us to see the beauty in everything around us. Open our eyes to the wonders of nature, the </a:t>
            </a:r>
            <a:r>
              <a:rPr lang="en-US" dirty="0" err="1"/>
              <a:t>colours</a:t>
            </a:r>
            <a:r>
              <a:rPr lang="en-US" dirty="0"/>
              <a:t> of the flowers, the songs of the birds and our own inner beauty. Teach us to </a:t>
            </a:r>
            <a:r>
              <a:rPr lang="en-US" dirty="0" err="1"/>
              <a:t>recognise</a:t>
            </a:r>
            <a:r>
              <a:rPr lang="en-US" dirty="0"/>
              <a:t> the beauty in others.</a:t>
            </a:r>
          </a:p>
        </p:txBody>
      </p:sp>
    </p:spTree>
    <p:extLst>
      <p:ext uri="{BB962C8B-B14F-4D97-AF65-F5344CB8AC3E}">
        <p14:creationId xmlns:p14="http://schemas.microsoft.com/office/powerpoint/2010/main" val="1113166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37EFD-E928-9E27-C1CB-2925560D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855D1E-DD00-DDA6-3141-C3DCBD565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Help us to see how special and unique each one of us is. Guide our hearts to appreciate kindness, friendship, and love, which are the most beautiful things of all.</a:t>
            </a:r>
          </a:p>
          <a:p>
            <a:endParaRPr lang="en-US" dirty="0"/>
          </a:p>
          <a:p>
            <a:r>
              <a:rPr lang="en-US" dirty="0"/>
              <a:t>Thank you for making our world so full of beauty.</a:t>
            </a:r>
          </a:p>
          <a:p>
            <a:endParaRPr lang="en-US" dirty="0"/>
          </a:p>
          <a:p>
            <a:r>
              <a:rPr lang="en-US" dirty="0"/>
              <a:t>Amen.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03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282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6A50787E-D74C-FBF2-965D-22C9A583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CBAA7D-DE1B-52CA-BB97-BAA6FCE9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365125"/>
            <a:ext cx="9317736" cy="1143635"/>
          </a:xfrm>
        </p:spPr>
        <p:txBody>
          <a:bodyPr/>
          <a:lstStyle/>
          <a:p>
            <a:pPr algn="ctr"/>
            <a:r>
              <a:rPr lang="en-GB" noProof="0" dirty="0"/>
              <a:t>Three habits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34D019-20C0-B576-DA49-DEC2408E217E}"/>
              </a:ext>
            </a:extLst>
          </p:cNvPr>
          <p:cNvSpPr txBox="1">
            <a:spLocks/>
          </p:cNvSpPr>
          <p:nvPr/>
        </p:nvSpPr>
        <p:spPr>
          <a:xfrm>
            <a:off x="1234316" y="4492669"/>
            <a:ext cx="2847726" cy="989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Listen to others’ stories and see the world through their eyes.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E3F1953-9CD2-2AFF-3FD8-A59E5DBF68B3}"/>
              </a:ext>
            </a:extLst>
          </p:cNvPr>
          <p:cNvSpPr/>
          <p:nvPr/>
        </p:nvSpPr>
        <p:spPr>
          <a:xfrm>
            <a:off x="1446471" y="3831488"/>
            <a:ext cx="2423415" cy="562630"/>
          </a:xfrm>
          <a:prstGeom prst="roundRect">
            <a:avLst>
              <a:gd name="adj" fmla="val 50000"/>
            </a:avLst>
          </a:prstGeom>
          <a:solidFill>
            <a:srgbClr val="FAC8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ED6921"/>
                </a:solidFill>
                <a:latin typeface="Outfit" pitchFamily="2" charset="0"/>
              </a:rPr>
              <a:t>Community</a:t>
            </a:r>
          </a:p>
        </p:txBody>
      </p:sp>
      <p:pic>
        <p:nvPicPr>
          <p:cNvPr id="11" name="Picture 10" descr="A white circle with blue and yellow text&#10;&#10;Description automatically generated">
            <a:extLst>
              <a:ext uri="{FF2B5EF4-FFF2-40B4-BE49-F238E27FC236}">
                <a16:creationId xmlns:a16="http://schemas.microsoft.com/office/drawing/2014/main" id="{BA5B03A6-A5B0-49BD-2CAC-1C6D1717A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59" y="1926301"/>
            <a:ext cx="1792364" cy="1792364"/>
          </a:xfrm>
          <a:prstGeom prst="rect">
            <a:avLst/>
          </a:prstGeom>
        </p:spPr>
      </p:pic>
      <p:pic>
        <p:nvPicPr>
          <p:cNvPr id="12" name="Picture 11" descr="A white circle with yellow and red text&#10;&#10;Description automatically generated">
            <a:extLst>
              <a:ext uri="{FF2B5EF4-FFF2-40B4-BE49-F238E27FC236}">
                <a16:creationId xmlns:a16="http://schemas.microsoft.com/office/drawing/2014/main" id="{3D4C7EF2-67E1-2E80-43D6-2E1A0FA2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97" y="1926301"/>
            <a:ext cx="1792364" cy="1792364"/>
          </a:xfrm>
          <a:prstGeom prst="rect">
            <a:avLst/>
          </a:prstGeom>
        </p:spPr>
      </p:pic>
      <p:pic>
        <p:nvPicPr>
          <p:cNvPr id="13" name="Picture 12" descr="A white circle with red and yellow text&#10;&#10;Description automatically generated">
            <a:extLst>
              <a:ext uri="{FF2B5EF4-FFF2-40B4-BE49-F238E27FC236}">
                <a16:creationId xmlns:a16="http://schemas.microsoft.com/office/drawing/2014/main" id="{F93E9F49-E7EE-9E4A-AF8E-D9392B45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38" y="1926301"/>
            <a:ext cx="1792364" cy="1792364"/>
          </a:xfrm>
          <a:prstGeom prst="rect">
            <a:avLst/>
          </a:prstGeom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56115C70-10D2-17EB-5E24-BBDAA85F4690}"/>
              </a:ext>
            </a:extLst>
          </p:cNvPr>
          <p:cNvSpPr/>
          <p:nvPr/>
        </p:nvSpPr>
        <p:spPr>
          <a:xfrm>
            <a:off x="5207438" y="3831487"/>
            <a:ext cx="1886042" cy="562630"/>
          </a:xfrm>
          <a:prstGeom prst="roundRect">
            <a:avLst>
              <a:gd name="adj" fmla="val 50000"/>
            </a:avLst>
          </a:prstGeom>
          <a:solidFill>
            <a:srgbClr val="E7C9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A72327"/>
                </a:solidFill>
                <a:latin typeface="Outfit" pitchFamily="2" charset="0"/>
              </a:rPr>
              <a:t>Embrace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CF1809-BD7C-E7B9-65C9-C08F96077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6596" y="4506941"/>
            <a:ext cx="2847725" cy="110509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Encounter others with authenticity and confidence.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443B503E-79B7-609C-4785-3D5C3B220F76}"/>
              </a:ext>
            </a:extLst>
          </p:cNvPr>
          <p:cNvSpPr/>
          <p:nvPr/>
        </p:nvSpPr>
        <p:spPr>
          <a:xfrm>
            <a:off x="8825034" y="3831487"/>
            <a:ext cx="1635407" cy="562630"/>
          </a:xfrm>
          <a:prstGeom prst="roundRect">
            <a:avLst>
              <a:gd name="adj" fmla="val 50000"/>
            </a:avLst>
          </a:prstGeom>
          <a:solidFill>
            <a:srgbClr val="DFE9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00628C"/>
                </a:solidFill>
                <a:latin typeface="Outfit" pitchFamily="2" charset="0"/>
              </a:rPr>
              <a:t>Power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A633D5-72A2-2CD8-299B-A67A8B7A3B6D}"/>
              </a:ext>
            </a:extLst>
          </p:cNvPr>
          <p:cNvSpPr txBox="1">
            <a:spLocks/>
          </p:cNvSpPr>
          <p:nvPr/>
        </p:nvSpPr>
        <p:spPr>
          <a:xfrm>
            <a:off x="8218875" y="4492669"/>
            <a:ext cx="2847726" cy="161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Find hope and opportunity in the places where we long to see changes.</a:t>
            </a:r>
          </a:p>
        </p:txBody>
      </p:sp>
    </p:spTree>
    <p:extLst>
      <p:ext uri="{BB962C8B-B14F-4D97-AF65-F5344CB8AC3E}">
        <p14:creationId xmlns:p14="http://schemas.microsoft.com/office/powerpoint/2010/main" val="14536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EFB4C-9A86-C953-DEAA-1EA73FF27CF8}"/>
              </a:ext>
            </a:extLst>
          </p:cNvPr>
          <p:cNvSpPr txBox="1">
            <a:spLocks/>
          </p:cNvSpPr>
          <p:nvPr/>
        </p:nvSpPr>
        <p:spPr>
          <a:xfrm>
            <a:off x="2293937" y="1279706"/>
            <a:ext cx="7604126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800" dirty="0">
                <a:solidFill>
                  <a:srgbClr val="549E80"/>
                </a:solidFill>
              </a:rPr>
              <a:t>I wonder…</a:t>
            </a:r>
            <a:br>
              <a:rPr lang="en-US" sz="4800" dirty="0">
                <a:solidFill>
                  <a:srgbClr val="549E80"/>
                </a:solidFill>
              </a:rPr>
            </a:br>
            <a:r>
              <a:rPr lang="en-US" b="0" dirty="0"/>
              <a:t>How can we define beauty?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7743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5029A04-CB8E-D03D-285E-525442B497C9}"/>
              </a:ext>
            </a:extLst>
          </p:cNvPr>
          <p:cNvSpPr/>
          <p:nvPr/>
        </p:nvSpPr>
        <p:spPr>
          <a:xfrm>
            <a:off x="1452312" y="1632030"/>
            <a:ext cx="9287377" cy="466905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88DFD19F-99D3-BE4A-094F-EC0E6F0191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63" t="21538" r="17624" b="22541"/>
          <a:stretch>
            <a:fillRect/>
          </a:stretch>
        </p:blipFill>
        <p:spPr>
          <a:xfrm>
            <a:off x="4777450" y="2936042"/>
            <a:ext cx="2637100" cy="1632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01ECED-6F6A-3E75-C1C3-88E82D03841B}"/>
              </a:ext>
            </a:extLst>
          </p:cNvPr>
          <p:cNvSpPr txBox="1"/>
          <p:nvPr/>
        </p:nvSpPr>
        <p:spPr>
          <a:xfrm>
            <a:off x="4290259" y="4669394"/>
            <a:ext cx="361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utfit" pitchFamily="2" charset="0"/>
              </a:rPr>
              <a:t>Coming soon…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270DDAE-8F16-7FD3-A8C6-DA75085FDBC8}"/>
              </a:ext>
            </a:extLst>
          </p:cNvPr>
          <p:cNvSpPr txBox="1">
            <a:spLocks/>
          </p:cNvSpPr>
          <p:nvPr/>
        </p:nvSpPr>
        <p:spPr>
          <a:xfrm>
            <a:off x="1452312" y="556920"/>
            <a:ext cx="9287376" cy="4011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latin typeface="Outfit SemiBold" pitchFamily="2" charset="0"/>
              </a:rPr>
              <a:t>Difference habits LKS2</a:t>
            </a:r>
          </a:p>
        </p:txBody>
      </p:sp>
    </p:spTree>
    <p:extLst>
      <p:ext uri="{BB962C8B-B14F-4D97-AF65-F5344CB8AC3E}">
        <p14:creationId xmlns:p14="http://schemas.microsoft.com/office/powerpoint/2010/main" val="112428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manae — Angélica Dass">
            <a:extLst>
              <a:ext uri="{FF2B5EF4-FFF2-40B4-BE49-F238E27FC236}">
                <a16:creationId xmlns:a16="http://schemas.microsoft.com/office/drawing/2014/main" id="{1D3832CB-55BD-44EB-BB07-B24AE3F7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54" r="-107" b="19119"/>
          <a:stretch>
            <a:fillRect/>
          </a:stretch>
        </p:blipFill>
        <p:spPr>
          <a:xfrm>
            <a:off x="1262818" y="1307414"/>
            <a:ext cx="9666364" cy="4243171"/>
          </a:xfrm>
          <a:prstGeom prst="roundRect">
            <a:avLst>
              <a:gd name="adj" fmla="val 9901"/>
            </a:avLst>
          </a:prstGeom>
        </p:spPr>
      </p:pic>
    </p:spTree>
    <p:extLst>
      <p:ext uri="{BB962C8B-B14F-4D97-AF65-F5344CB8AC3E}">
        <p14:creationId xmlns:p14="http://schemas.microsoft.com/office/powerpoint/2010/main" val="1383507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4831F8-6A69-1698-2921-CA780F21F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342" y="868773"/>
            <a:ext cx="8442037" cy="52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18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EE19-4993-DEB8-67EE-663E397B3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5FAADB-E403-C67D-C3C8-142A71630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802" y="1926572"/>
            <a:ext cx="4826270" cy="3003837"/>
          </a:xfrm>
          <a:prstGeom prst="rect">
            <a:avLst/>
          </a:prstGeom>
        </p:spPr>
      </p:pic>
      <p:pic>
        <p:nvPicPr>
          <p:cNvPr id="3" name="Picture 2" descr="Humanae — Angélica Dass">
            <a:extLst>
              <a:ext uri="{FF2B5EF4-FFF2-40B4-BE49-F238E27FC236}">
                <a16:creationId xmlns:a16="http://schemas.microsoft.com/office/drawing/2014/main" id="{151AD647-2190-D2CE-CFDA-DDF74BA5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54" r="-107" b="19119"/>
          <a:stretch>
            <a:fillRect/>
          </a:stretch>
        </p:blipFill>
        <p:spPr>
          <a:xfrm>
            <a:off x="559136" y="2125368"/>
            <a:ext cx="5937281" cy="260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91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FEEE-9CB0-68ED-E7A4-F71209078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story!</a:t>
            </a:r>
          </a:p>
        </p:txBody>
      </p:sp>
    </p:spTree>
    <p:extLst>
      <p:ext uri="{BB962C8B-B14F-4D97-AF65-F5344CB8AC3E}">
        <p14:creationId xmlns:p14="http://schemas.microsoft.com/office/powerpoint/2010/main" val="2086841641"/>
      </p:ext>
    </p:extLst>
  </p:cSld>
  <p:clrMapOvr>
    <a:masterClrMapping/>
  </p:clrMapOvr>
</p:sld>
</file>

<file path=ppt/theme/theme1.xml><?xml version="1.0" encoding="utf-8"?>
<a:theme xmlns:a="http://schemas.openxmlformats.org/drawingml/2006/main" name="Difference">
  <a:themeElements>
    <a:clrScheme name="Differen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8B"/>
      </a:accent1>
      <a:accent2>
        <a:srgbClr val="4BA0C1"/>
      </a:accent2>
      <a:accent3>
        <a:srgbClr val="A62327"/>
      </a:accent3>
      <a:accent4>
        <a:srgbClr val="EC6920"/>
      </a:accent4>
      <a:accent5>
        <a:srgbClr val="519D8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af6fe-75ce-478b-9c7c-0edc1e2a0a7e" xsi:nil="true"/>
    <_ip_UnifiedCompliancePolicyUIAction xmlns="http://schemas.microsoft.com/sharepoint/v3" xsi:nil="true"/>
    <lcf76f155ced4ddcb4097134ff3c332f xmlns="7b5c543b-ce41-4bf0-887e-be718118a899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6DADE57D6CF43B91F07824CAC04C9" ma:contentTypeVersion="21" ma:contentTypeDescription="Create a new document." ma:contentTypeScope="" ma:versionID="5a79be1209438791bd3730f028fb06f9">
  <xsd:schema xmlns:xsd="http://www.w3.org/2001/XMLSchema" xmlns:xs="http://www.w3.org/2001/XMLSchema" xmlns:p="http://schemas.microsoft.com/office/2006/metadata/properties" xmlns:ns1="http://schemas.microsoft.com/sharepoint/v3" xmlns:ns2="7b5c543b-ce41-4bf0-887e-be718118a899" xmlns:ns3="c5e47e47-aed6-42ed-92ac-f923200f30aa" xmlns:ns4="91caf6fe-75ce-478b-9c7c-0edc1e2a0a7e" targetNamespace="http://schemas.microsoft.com/office/2006/metadata/properties" ma:root="true" ma:fieldsID="6c6d9c1d32e29d03e62888652673dd22" ns1:_="" ns2:_="" ns3:_="" ns4:_="">
    <xsd:import namespace="http://schemas.microsoft.com/sharepoint/v3"/>
    <xsd:import namespace="7b5c543b-ce41-4bf0-887e-be718118a899"/>
    <xsd:import namespace="c5e47e47-aed6-42ed-92ac-f923200f30aa"/>
    <xsd:import namespace="91caf6fe-75ce-478b-9c7c-0edc1e2a0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c543b-ce41-4bf0-887e-be718118a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657a91f-fe9e-4f09-8fd2-640c53957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47e47-aed6-42ed-92ac-f923200f3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af6fe-75ce-478b-9c7c-0edc1e2a0a7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232ddbc-3c97-4ef6-8f03-ab7b2c0e3262}" ma:internalName="TaxCatchAll" ma:showField="CatchAllData" ma:web="c5e47e47-aed6-42ed-92ac-f923200f3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3F4818-A9B0-4E4A-B302-0408B90F62CD}">
  <ds:schemaRefs>
    <ds:schemaRef ds:uri="http://schemas.microsoft.com/office/2006/metadata/properties"/>
    <ds:schemaRef ds:uri="http://schemas.microsoft.com/office/infopath/2007/PartnerControls"/>
    <ds:schemaRef ds:uri="91caf6fe-75ce-478b-9c7c-0edc1e2a0a7e"/>
    <ds:schemaRef ds:uri="http://schemas.microsoft.com/sharepoint/v3"/>
    <ds:schemaRef ds:uri="7b5c543b-ce41-4bf0-887e-be718118a899"/>
  </ds:schemaRefs>
</ds:datastoreItem>
</file>

<file path=customXml/itemProps2.xml><?xml version="1.0" encoding="utf-8"?>
<ds:datastoreItem xmlns:ds="http://schemas.openxmlformats.org/officeDocument/2006/customXml" ds:itemID="{ACF130B7-2607-432C-9289-D7927F493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5c543b-ce41-4bf0-887e-be718118a899"/>
    <ds:schemaRef ds:uri="c5e47e47-aed6-42ed-92ac-f923200f30aa"/>
    <ds:schemaRef ds:uri="91caf6fe-75ce-478b-9c7c-0edc1e2a0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5C2AF6-A12C-4D1B-87C5-F23EC22E56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Difference</Template>
  <TotalTime>275</TotalTime>
  <Words>423</Words>
  <Application>Microsoft Macintosh PowerPoint</Application>
  <PresentationFormat>Widescreen</PresentationFormat>
  <Paragraphs>38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Outfit</vt:lpstr>
      <vt:lpstr>Outfit ExtraBold</vt:lpstr>
      <vt:lpstr>Outfit SemiBold</vt:lpstr>
      <vt:lpstr>Difference</vt:lpstr>
      <vt:lpstr>PowerPoint Presentation</vt:lpstr>
      <vt:lpstr>PowerPoint Presentation</vt:lpstr>
      <vt:lpstr>Three habits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Guess the story!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Svetlana Jevsejeva</dc:creator>
  <cp:lastModifiedBy>Heather Skelton</cp:lastModifiedBy>
  <cp:revision>436</cp:revision>
  <dcterms:created xsi:type="dcterms:W3CDTF">2024-02-02T13:02:07Z</dcterms:created>
  <dcterms:modified xsi:type="dcterms:W3CDTF">2025-07-17T09:26:21Z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0x010100F1C6DADE57D6CF43B91F07824CAC04C9</vt:lpwstr>
  </property>
  <property fmtid="{D5CDD505-2E9C-101B-9397-08002B2CF9AE}" pid="3" name="MediaServiceImageTags">
    <vt:lpwstr/>
  </property>
</Properties>
</file>