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393" r:id="rId5"/>
    <p:sldId id="477" r:id="rId6"/>
    <p:sldId id="389" r:id="rId7"/>
    <p:sldId id="500" r:id="rId8"/>
    <p:sldId id="420" r:id="rId9"/>
    <p:sldId id="474" r:id="rId10"/>
    <p:sldId id="475" r:id="rId11"/>
    <p:sldId id="476" r:id="rId12"/>
    <p:sldId id="478" r:id="rId13"/>
    <p:sldId id="479" r:id="rId14"/>
    <p:sldId id="480" r:id="rId15"/>
    <p:sldId id="411" r:id="rId16"/>
    <p:sldId id="481" r:id="rId17"/>
    <p:sldId id="482" r:id="rId18"/>
    <p:sldId id="484" r:id="rId19"/>
    <p:sldId id="485" r:id="rId20"/>
    <p:sldId id="486" r:id="rId21"/>
    <p:sldId id="487" r:id="rId22"/>
    <p:sldId id="488" r:id="rId23"/>
    <p:sldId id="490" r:id="rId24"/>
    <p:sldId id="489" r:id="rId25"/>
    <p:sldId id="491" r:id="rId26"/>
    <p:sldId id="492" r:id="rId27"/>
    <p:sldId id="493" r:id="rId28"/>
    <p:sldId id="494" r:id="rId29"/>
    <p:sldId id="501" r:id="rId30"/>
    <p:sldId id="496" r:id="rId31"/>
    <p:sldId id="405" r:id="rId32"/>
    <p:sldId id="415" r:id="rId33"/>
    <p:sldId id="471" r:id="rId34"/>
    <p:sldId id="499" r:id="rId35"/>
    <p:sldId id="498" r:id="rId36"/>
    <p:sldId id="30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72327"/>
    <a:srgbClr val="549E80"/>
    <a:srgbClr val="00628C"/>
    <a:srgbClr val="4BA0C1"/>
    <a:srgbClr val="00B5FF"/>
    <a:srgbClr val="C67673"/>
    <a:srgbClr val="93BAA6"/>
    <a:srgbClr val="C4D6CB"/>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15"/>
    <p:restoredTop sz="94795"/>
  </p:normalViewPr>
  <p:slideViewPr>
    <p:cSldViewPr snapToGrid="0">
      <p:cViewPr varScale="1">
        <p:scale>
          <a:sx n="120" d="100"/>
          <a:sy n="120" d="100"/>
        </p:scale>
        <p:origin x="968"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7/17/25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_wonder_question">
    <p:spTree>
      <p:nvGrpSpPr>
        <p:cNvPr id="1" name=""/>
        <p:cNvGrpSpPr/>
        <p:nvPr/>
      </p:nvGrpSpPr>
      <p:grpSpPr>
        <a:xfrm>
          <a:off x="0" y="0"/>
          <a:ext cx="0" cy="0"/>
          <a:chOff x="0" y="0"/>
          <a:chExt cx="0" cy="0"/>
        </a:xfrm>
      </p:grpSpPr>
      <p:pic>
        <p:nvPicPr>
          <p:cNvPr id="7" name="Picture 6" descr="A white circle with a blue background&#10;&#10;AI-generated content may be incorrect.">
            <a:extLst>
              <a:ext uri="{FF2B5EF4-FFF2-40B4-BE49-F238E27FC236}">
                <a16:creationId xmlns:a16="http://schemas.microsoft.com/office/drawing/2014/main" id="{69A43831-AF66-E1F7-52A4-EA5F9400213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79015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group of children in school uniforms&#10;&#10;AI-generated content may be incorrect.">
            <a:extLst>
              <a:ext uri="{FF2B5EF4-FFF2-40B4-BE49-F238E27FC236}">
                <a16:creationId xmlns:a16="http://schemas.microsoft.com/office/drawing/2014/main" id="{7E59BCB6-2518-4EDE-E419-AEAADB4FDBB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_wonder_question">
    <p:spTree>
      <p:nvGrpSpPr>
        <p:cNvPr id="1" name=""/>
        <p:cNvGrpSpPr/>
        <p:nvPr/>
      </p:nvGrpSpPr>
      <p:grpSpPr>
        <a:xfrm>
          <a:off x="0" y="0"/>
          <a:ext cx="0" cy="0"/>
          <a:chOff x="0" y="0"/>
          <a:chExt cx="0" cy="0"/>
        </a:xfrm>
      </p:grpSpPr>
      <p:pic>
        <p:nvPicPr>
          <p:cNvPr id="7" name="Picture 6" descr="A white circle with pink dots&#10;&#10;AI-generated content may be incorrect.">
            <a:extLst>
              <a:ext uri="{FF2B5EF4-FFF2-40B4-BE49-F238E27FC236}">
                <a16:creationId xmlns:a16="http://schemas.microsoft.com/office/drawing/2014/main" id="{F9B08ABC-BBC4-600A-E07F-48227B36D28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7869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7/17/25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87" r:id="rId11"/>
    <p:sldLayoutId id="2147483677" r:id="rId12"/>
    <p:sldLayoutId id="2147483680" r:id="rId13"/>
    <p:sldLayoutId id="2147483679" r:id="rId14"/>
    <p:sldLayoutId id="2147483657" r:id="rId15"/>
    <p:sldLayoutId id="2147483655" r:id="rId16"/>
    <p:sldLayoutId id="2147483653" r:id="rId17"/>
    <p:sldLayoutId id="2147483660" r:id="rId18"/>
    <p:sldLayoutId id="2147483654" r:id="rId19"/>
    <p:sldLayoutId id="2147483688" r:id="rId20"/>
    <p:sldLayoutId id="2147483681" r:id="rId21"/>
    <p:sldLayoutId id="2147483664" r:id="rId22"/>
    <p:sldLayoutId id="2147483685" r:id="rId23"/>
    <p:sldLayoutId id="2147483686" r:id="rId24"/>
    <p:sldLayoutId id="2147483667" r:id="rId25"/>
    <p:sldLayoutId id="2147483683" r:id="rId26"/>
    <p:sldLayoutId id="2147483682" r:id="rId27"/>
    <p:sldLayoutId id="2147483668" r:id="rId28"/>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U0NpiguGQ3I" TargetMode="External"/><Relationship Id="rId1" Type="http://schemas.openxmlformats.org/officeDocument/2006/relationships/slideLayout" Target="../slideLayouts/slideLayout18.xml"/><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U0NpiguGQ3I"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U0NpiguGQ3I"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l1vnsqbnAkk" TargetMode="External"/><Relationship Id="rId1" Type="http://schemas.openxmlformats.org/officeDocument/2006/relationships/slideLayout" Target="../slideLayouts/slideLayout18.xml"/><Relationship Id="rId5" Type="http://schemas.openxmlformats.org/officeDocument/2006/relationships/image" Target="../media/image34.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l1vnsqbnAkk"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l1vnsqbnAkk"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s://www.youtube.com/watch?v=TYqI9B11aKc&amp;list=PLuxTTtoZrycnBY7N_6db2z1IZU-v4lMhS&amp;index=5" TargetMode="External"/><Relationship Id="rId1" Type="http://schemas.openxmlformats.org/officeDocument/2006/relationships/slideLayout" Target="../slideLayouts/slideLayout23.xml"/><Relationship Id="rId5" Type="http://schemas.openxmlformats.org/officeDocument/2006/relationships/image" Target="../media/image34.sv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537DA-2F63-25DE-F8DA-1909A6339DA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746425E-71E6-2E02-978B-5B49B84169D2}"/>
              </a:ext>
            </a:extLst>
          </p:cNvPr>
          <p:cNvPicPr>
            <a:picLocks noChangeAspect="1"/>
          </p:cNvPicPr>
          <p:nvPr/>
        </p:nvPicPr>
        <p:blipFill>
          <a:blip r:embed="rId2"/>
          <a:stretch>
            <a:fillRect/>
          </a:stretch>
        </p:blipFill>
        <p:spPr>
          <a:xfrm>
            <a:off x="6880235" y="0"/>
            <a:ext cx="5311766" cy="6858000"/>
          </a:xfrm>
          <a:prstGeom prst="rect">
            <a:avLst/>
          </a:prstGeom>
        </p:spPr>
      </p:pic>
      <p:sp>
        <p:nvSpPr>
          <p:cNvPr id="2" name="Rectangle: Rounded Corners 3">
            <a:extLst>
              <a:ext uri="{FF2B5EF4-FFF2-40B4-BE49-F238E27FC236}">
                <a16:creationId xmlns:a16="http://schemas.microsoft.com/office/drawing/2014/main" id="{C151F3DE-A7FD-CAC6-CD26-6114BBF65946}"/>
              </a:ext>
            </a:extLst>
          </p:cNvPr>
          <p:cNvSpPr/>
          <p:nvPr/>
        </p:nvSpPr>
        <p:spPr>
          <a:xfrm>
            <a:off x="594572" y="853283"/>
            <a:ext cx="6561140" cy="1601567"/>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800" dirty="0">
                <a:latin typeface="Outfit" pitchFamily="2" charset="0"/>
              </a:rPr>
              <a:t>What does she have wrapped around her hands and arms? Why?</a:t>
            </a:r>
          </a:p>
        </p:txBody>
      </p:sp>
      <p:sp>
        <p:nvSpPr>
          <p:cNvPr id="3" name="Rectangle: Rounded Corners 3">
            <a:extLst>
              <a:ext uri="{FF2B5EF4-FFF2-40B4-BE49-F238E27FC236}">
                <a16:creationId xmlns:a16="http://schemas.microsoft.com/office/drawing/2014/main" id="{D53DC538-45E5-E340-97B1-2EA42FE5AFAF}"/>
              </a:ext>
            </a:extLst>
          </p:cNvPr>
          <p:cNvSpPr/>
          <p:nvPr/>
        </p:nvSpPr>
        <p:spPr>
          <a:xfrm>
            <a:off x="594572" y="2841875"/>
            <a:ext cx="6561140" cy="1601567"/>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800" dirty="0">
                <a:latin typeface="Outfit" pitchFamily="2" charset="0"/>
              </a:rPr>
              <a:t>Do you think she sees herself as beautiful? </a:t>
            </a:r>
          </a:p>
        </p:txBody>
      </p:sp>
    </p:spTree>
    <p:extLst>
      <p:ext uri="{BB962C8B-B14F-4D97-AF65-F5344CB8AC3E}">
        <p14:creationId xmlns:p14="http://schemas.microsoft.com/office/powerpoint/2010/main" val="1356255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2FB7B4-29BE-B567-AD6E-559BDEBF0E3A}"/>
              </a:ext>
            </a:extLst>
          </p:cNvPr>
          <p:cNvSpPr>
            <a:spLocks noGrp="1"/>
          </p:cNvSpPr>
          <p:nvPr>
            <p:ph type="body" sz="quarter" idx="10"/>
          </p:nvPr>
        </p:nvSpPr>
        <p:spPr>
          <a:xfrm>
            <a:off x="1333384" y="2235587"/>
            <a:ext cx="9525232" cy="2386826"/>
          </a:xfrm>
        </p:spPr>
        <p:txBody>
          <a:bodyPr/>
          <a:lstStyle/>
          <a:p>
            <a:pPr algn="ctr"/>
            <a:r>
              <a:rPr lang="en-GB" sz="6000" b="1" kern="100" dirty="0">
                <a:effectLst/>
                <a:ea typeface="Aptos" panose="020B0004020202020204" pitchFamily="34" charset="0"/>
                <a:cs typeface="Arial" panose="020B0604020202020204" pitchFamily="34" charset="0"/>
              </a:rPr>
              <a:t>What did others say about the rough-face girl?</a:t>
            </a:r>
          </a:p>
        </p:txBody>
      </p:sp>
    </p:spTree>
    <p:extLst>
      <p:ext uri="{BB962C8B-B14F-4D97-AF65-F5344CB8AC3E}">
        <p14:creationId xmlns:p14="http://schemas.microsoft.com/office/powerpoint/2010/main" val="2251322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FEEE-9CB0-68ED-E7A4-F71209078EE1}"/>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2086841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21A6F-B0A2-F808-EDC0-26830FBC69C8}"/>
              </a:ext>
            </a:extLst>
          </p:cNvPr>
          <p:cNvSpPr>
            <a:spLocks noGrp="1"/>
          </p:cNvSpPr>
          <p:nvPr>
            <p:ph type="title"/>
          </p:nvPr>
        </p:nvSpPr>
        <p:spPr>
          <a:xfrm>
            <a:off x="2259571" y="3029426"/>
            <a:ext cx="7672857" cy="799148"/>
          </a:xfrm>
        </p:spPr>
        <p:txBody>
          <a:bodyPr/>
          <a:lstStyle/>
          <a:p>
            <a:r>
              <a:rPr lang="en-US" dirty="0"/>
              <a:t>What other influences are there?</a:t>
            </a:r>
          </a:p>
        </p:txBody>
      </p:sp>
    </p:spTree>
    <p:extLst>
      <p:ext uri="{BB962C8B-B14F-4D97-AF65-F5344CB8AC3E}">
        <p14:creationId xmlns:p14="http://schemas.microsoft.com/office/powerpoint/2010/main" val="2561877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extLst>
              <a:ext uri="{FF2B5EF4-FFF2-40B4-BE49-F238E27FC236}">
                <a16:creationId xmlns:a16="http://schemas.microsoft.com/office/drawing/2014/main" id="{55CE413C-0AAA-CA54-301F-47440C17E58C}"/>
              </a:ext>
            </a:extLst>
          </p:cNvPr>
          <p:cNvPicPr>
            <a:picLocks noChangeAspect="1"/>
          </p:cNvPicPr>
          <p:nvPr/>
        </p:nvPicPr>
        <p:blipFill rotWithShape="1">
          <a:blip r:embed="rId3"/>
          <a:srcRect l="13483" t="8254" r="12768" b="9366"/>
          <a:stretch/>
        </p:blipFill>
        <p:spPr>
          <a:xfrm>
            <a:off x="2444626" y="1460808"/>
            <a:ext cx="7347429" cy="4616605"/>
          </a:xfrm>
          <a:prstGeom prst="roundRect">
            <a:avLst/>
          </a:prstGeom>
        </p:spPr>
      </p:pic>
      <p:grpSp>
        <p:nvGrpSpPr>
          <p:cNvPr id="4" name="Group 3">
            <a:extLst>
              <a:ext uri="{FF2B5EF4-FFF2-40B4-BE49-F238E27FC236}">
                <a16:creationId xmlns:a16="http://schemas.microsoft.com/office/drawing/2014/main" id="{A7530044-EFA9-3B52-9A0A-390FD3D83C5B}"/>
              </a:ext>
            </a:extLst>
          </p:cNvPr>
          <p:cNvGrpSpPr/>
          <p:nvPr/>
        </p:nvGrpSpPr>
        <p:grpSpPr>
          <a:xfrm>
            <a:off x="5572962" y="3246073"/>
            <a:ext cx="1046074" cy="1046074"/>
            <a:chOff x="5572963" y="2905963"/>
            <a:chExt cx="1046074" cy="1046074"/>
          </a:xfrm>
        </p:grpSpPr>
        <p:sp>
          <p:nvSpPr>
            <p:cNvPr id="5" name="Oval 4">
              <a:extLst>
                <a:ext uri="{FF2B5EF4-FFF2-40B4-BE49-F238E27FC236}">
                  <a16:creationId xmlns:a16="http://schemas.microsoft.com/office/drawing/2014/main" id="{F83749F5-066B-584F-7E2D-0C404E884003}"/>
                </a:ext>
              </a:extLst>
            </p:cNvPr>
            <p:cNvSpPr/>
            <p:nvPr/>
          </p:nvSpPr>
          <p:spPr>
            <a:xfrm>
              <a:off x="5572963" y="2905963"/>
              <a:ext cx="1046074" cy="1046074"/>
            </a:xfrm>
            <a:prstGeom prst="ellipse">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Graphic 5" descr="Play with solid fill">
              <a:extLst>
                <a:ext uri="{FF2B5EF4-FFF2-40B4-BE49-F238E27FC236}">
                  <a16:creationId xmlns:a16="http://schemas.microsoft.com/office/drawing/2014/main" id="{CCF08A21-8AEF-4017-0049-0067148CBF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
        <p:nvSpPr>
          <p:cNvPr id="7" name="Text Placeholder 1">
            <a:extLst>
              <a:ext uri="{FF2B5EF4-FFF2-40B4-BE49-F238E27FC236}">
                <a16:creationId xmlns:a16="http://schemas.microsoft.com/office/drawing/2014/main" id="{85A663F3-213E-51AE-56E5-C3A2D5CAB919}"/>
              </a:ext>
            </a:extLst>
          </p:cNvPr>
          <p:cNvSpPr txBox="1">
            <a:spLocks/>
          </p:cNvSpPr>
          <p:nvPr/>
        </p:nvSpPr>
        <p:spPr>
          <a:xfrm>
            <a:off x="606425" y="337448"/>
            <a:ext cx="10833100" cy="1014412"/>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Dove Beauty Commercial</a:t>
            </a:r>
          </a:p>
        </p:txBody>
      </p:sp>
    </p:spTree>
    <p:extLst>
      <p:ext uri="{BB962C8B-B14F-4D97-AF65-F5344CB8AC3E}">
        <p14:creationId xmlns:p14="http://schemas.microsoft.com/office/powerpoint/2010/main" val="3982363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8BC9C7DB-F954-86F3-28B1-F33541CD0CEA}"/>
              </a:ext>
            </a:extLst>
          </p:cNvPr>
          <p:cNvPicPr>
            <a:picLocks noChangeAspect="1"/>
          </p:cNvPicPr>
          <p:nvPr/>
        </p:nvPicPr>
        <p:blipFill rotWithShape="1">
          <a:blip r:embed="rId3"/>
          <a:srcRect l="20994" t="8254" r="32140" b="9366"/>
          <a:stretch/>
        </p:blipFill>
        <p:spPr>
          <a:xfrm>
            <a:off x="5255942" y="0"/>
            <a:ext cx="6936058" cy="6858000"/>
          </a:xfrm>
          <a:prstGeom prst="rect">
            <a:avLst/>
          </a:prstGeom>
        </p:spPr>
      </p:pic>
      <p:sp>
        <p:nvSpPr>
          <p:cNvPr id="3" name="Rectangle: Rounded Corners 3">
            <a:extLst>
              <a:ext uri="{FF2B5EF4-FFF2-40B4-BE49-F238E27FC236}">
                <a16:creationId xmlns:a16="http://schemas.microsoft.com/office/drawing/2014/main" id="{11C7AF50-E1C8-C68B-3AA2-B97C351CDEE1}"/>
              </a:ext>
            </a:extLst>
          </p:cNvPr>
          <p:cNvSpPr/>
          <p:nvPr/>
        </p:nvSpPr>
        <p:spPr>
          <a:xfrm>
            <a:off x="605723" y="1520094"/>
            <a:ext cx="6218823"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If you could speak to her, what would you say?</a:t>
            </a:r>
          </a:p>
        </p:txBody>
      </p:sp>
      <p:sp>
        <p:nvSpPr>
          <p:cNvPr id="4" name="Rectangle: Rounded Corners 3">
            <a:extLst>
              <a:ext uri="{FF2B5EF4-FFF2-40B4-BE49-F238E27FC236}">
                <a16:creationId xmlns:a16="http://schemas.microsoft.com/office/drawing/2014/main" id="{A5F9496C-A886-8CEB-BC27-8CB3FB910D56}"/>
              </a:ext>
            </a:extLst>
          </p:cNvPr>
          <p:cNvSpPr/>
          <p:nvPr/>
        </p:nvSpPr>
        <p:spPr>
          <a:xfrm>
            <a:off x="605722" y="3639826"/>
            <a:ext cx="6218823"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Why did she think she needed to do that?</a:t>
            </a:r>
          </a:p>
        </p:txBody>
      </p:sp>
    </p:spTree>
    <p:extLst>
      <p:ext uri="{BB962C8B-B14F-4D97-AF65-F5344CB8AC3E}">
        <p14:creationId xmlns:p14="http://schemas.microsoft.com/office/powerpoint/2010/main" val="24485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AE9C6-D50D-37D8-7277-358DF6D4F83D}"/>
            </a:ext>
          </a:extLst>
        </p:cNvPr>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14364173-C58B-2DF8-0FD8-9C472BC64A81}"/>
              </a:ext>
            </a:extLst>
          </p:cNvPr>
          <p:cNvPicPr>
            <a:picLocks noChangeAspect="1"/>
          </p:cNvPicPr>
          <p:nvPr/>
        </p:nvPicPr>
        <p:blipFill rotWithShape="1">
          <a:blip r:embed="rId3"/>
          <a:srcRect l="20994" t="8254" r="32140" b="9366"/>
          <a:stretch/>
        </p:blipFill>
        <p:spPr>
          <a:xfrm>
            <a:off x="5255942" y="0"/>
            <a:ext cx="6936058" cy="6858000"/>
          </a:xfrm>
          <a:prstGeom prst="rect">
            <a:avLst/>
          </a:prstGeom>
        </p:spPr>
      </p:pic>
      <p:sp>
        <p:nvSpPr>
          <p:cNvPr id="3" name="Rectangle: Rounded Corners 3">
            <a:extLst>
              <a:ext uri="{FF2B5EF4-FFF2-40B4-BE49-F238E27FC236}">
                <a16:creationId xmlns:a16="http://schemas.microsoft.com/office/drawing/2014/main" id="{6DA15F1A-82A5-7610-7A84-C13A4B142E8E}"/>
              </a:ext>
            </a:extLst>
          </p:cNvPr>
          <p:cNvSpPr/>
          <p:nvPr/>
        </p:nvSpPr>
        <p:spPr>
          <a:xfrm>
            <a:off x="605723" y="1520094"/>
            <a:ext cx="6218823"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Why might she have wanted to do that?</a:t>
            </a:r>
          </a:p>
        </p:txBody>
      </p:sp>
      <p:sp>
        <p:nvSpPr>
          <p:cNvPr id="4" name="Rectangle: Rounded Corners 3">
            <a:extLst>
              <a:ext uri="{FF2B5EF4-FFF2-40B4-BE49-F238E27FC236}">
                <a16:creationId xmlns:a16="http://schemas.microsoft.com/office/drawing/2014/main" id="{7B229445-0728-A680-B07B-79CEBD7B68FA}"/>
              </a:ext>
            </a:extLst>
          </p:cNvPr>
          <p:cNvSpPr/>
          <p:nvPr/>
        </p:nvSpPr>
        <p:spPr>
          <a:xfrm>
            <a:off x="605722" y="3639826"/>
            <a:ext cx="6218823"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do you think she looked at the end?</a:t>
            </a:r>
          </a:p>
        </p:txBody>
      </p:sp>
    </p:spTree>
    <p:extLst>
      <p:ext uri="{BB962C8B-B14F-4D97-AF65-F5344CB8AC3E}">
        <p14:creationId xmlns:p14="http://schemas.microsoft.com/office/powerpoint/2010/main" val="1105067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DD1B1-4C62-DF61-CA57-2CE86BC8321F}"/>
            </a:ext>
          </a:extLst>
        </p:cNvPr>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CCFAE119-620D-E502-D0B3-24894EE208FF}"/>
              </a:ext>
            </a:extLst>
          </p:cNvPr>
          <p:cNvPicPr>
            <a:picLocks noChangeAspect="1"/>
          </p:cNvPicPr>
          <p:nvPr/>
        </p:nvPicPr>
        <p:blipFill>
          <a:blip r:embed="rId3"/>
          <a:stretch>
            <a:fillRect/>
          </a:stretch>
        </p:blipFill>
        <p:spPr>
          <a:xfrm>
            <a:off x="1066722" y="1460808"/>
            <a:ext cx="10058556" cy="4616605"/>
          </a:xfrm>
          <a:prstGeom prst="roundRect">
            <a:avLst>
              <a:gd name="adj" fmla="val 11140"/>
            </a:avLst>
          </a:prstGeom>
        </p:spPr>
      </p:pic>
      <p:grpSp>
        <p:nvGrpSpPr>
          <p:cNvPr id="4" name="Group 3">
            <a:extLst>
              <a:ext uri="{FF2B5EF4-FFF2-40B4-BE49-F238E27FC236}">
                <a16:creationId xmlns:a16="http://schemas.microsoft.com/office/drawing/2014/main" id="{EB049EF4-0EB2-4E9B-9261-96D0A0EA8037}"/>
              </a:ext>
            </a:extLst>
          </p:cNvPr>
          <p:cNvGrpSpPr/>
          <p:nvPr/>
        </p:nvGrpSpPr>
        <p:grpSpPr>
          <a:xfrm>
            <a:off x="5572962" y="3246073"/>
            <a:ext cx="1046074" cy="1046074"/>
            <a:chOff x="5572963" y="2905963"/>
            <a:chExt cx="1046074" cy="1046074"/>
          </a:xfrm>
        </p:grpSpPr>
        <p:sp>
          <p:nvSpPr>
            <p:cNvPr id="5" name="Oval 4">
              <a:extLst>
                <a:ext uri="{FF2B5EF4-FFF2-40B4-BE49-F238E27FC236}">
                  <a16:creationId xmlns:a16="http://schemas.microsoft.com/office/drawing/2014/main" id="{5F6E319B-DDE0-6F5F-AD36-50D9907201D0}"/>
                </a:ext>
              </a:extLst>
            </p:cNvPr>
            <p:cNvSpPr/>
            <p:nvPr/>
          </p:nvSpPr>
          <p:spPr>
            <a:xfrm>
              <a:off x="5572963" y="2905963"/>
              <a:ext cx="1046074" cy="1046074"/>
            </a:xfrm>
            <a:prstGeom prst="ellipse">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Graphic 5" descr="Play with solid fill">
              <a:extLst>
                <a:ext uri="{FF2B5EF4-FFF2-40B4-BE49-F238E27FC236}">
                  <a16:creationId xmlns:a16="http://schemas.microsoft.com/office/drawing/2014/main" id="{6C9290EB-33C0-8539-D0D2-2D3F81158E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
        <p:nvSpPr>
          <p:cNvPr id="7" name="Text Placeholder 1">
            <a:extLst>
              <a:ext uri="{FF2B5EF4-FFF2-40B4-BE49-F238E27FC236}">
                <a16:creationId xmlns:a16="http://schemas.microsoft.com/office/drawing/2014/main" id="{3F8797C8-DFCD-26F5-F982-30DCB1BA1721}"/>
              </a:ext>
            </a:extLst>
          </p:cNvPr>
          <p:cNvSpPr txBox="1">
            <a:spLocks/>
          </p:cNvSpPr>
          <p:nvPr/>
        </p:nvSpPr>
        <p:spPr>
          <a:xfrm>
            <a:off x="606425" y="337448"/>
            <a:ext cx="10833100" cy="1014412"/>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Imagine the Possibilities Commercial</a:t>
            </a:r>
          </a:p>
          <a:p>
            <a:pPr marL="0" indent="0" algn="ctr">
              <a:buNone/>
            </a:pPr>
            <a:endParaRPr lang="en-US" sz="4400" b="1" dirty="0"/>
          </a:p>
          <a:p>
            <a:pPr marL="0" indent="0" algn="ctr">
              <a:buNone/>
            </a:pPr>
            <a:endParaRPr lang="en-US" sz="4400" b="1" dirty="0"/>
          </a:p>
        </p:txBody>
      </p:sp>
    </p:spTree>
    <p:extLst>
      <p:ext uri="{BB962C8B-B14F-4D97-AF65-F5344CB8AC3E}">
        <p14:creationId xmlns:p14="http://schemas.microsoft.com/office/powerpoint/2010/main" val="149202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23F41-98A1-7B82-B9A0-D265B3F9F08A}"/>
            </a:ext>
          </a:extLst>
        </p:cNvPr>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B3CFF228-6F65-3AFC-DA8B-675C1EC5CF56}"/>
              </a:ext>
            </a:extLst>
          </p:cNvPr>
          <p:cNvPicPr>
            <a:picLocks noChangeAspect="1"/>
          </p:cNvPicPr>
          <p:nvPr/>
        </p:nvPicPr>
        <p:blipFill>
          <a:blip r:embed="rId3"/>
          <a:srcRect l="26532" r="26696"/>
          <a:stretch/>
        </p:blipFill>
        <p:spPr>
          <a:xfrm>
            <a:off x="5203277" y="0"/>
            <a:ext cx="6988723" cy="6858000"/>
          </a:xfrm>
          <a:prstGeom prst="rect">
            <a:avLst/>
          </a:prstGeom>
        </p:spPr>
      </p:pic>
      <p:sp>
        <p:nvSpPr>
          <p:cNvPr id="3" name="Rectangle: Rounded Corners 3">
            <a:extLst>
              <a:ext uri="{FF2B5EF4-FFF2-40B4-BE49-F238E27FC236}">
                <a16:creationId xmlns:a16="http://schemas.microsoft.com/office/drawing/2014/main" id="{B0CC4E3E-DBDC-55AC-DAD1-AD5DE3F69239}"/>
              </a:ext>
            </a:extLst>
          </p:cNvPr>
          <p:cNvSpPr/>
          <p:nvPr/>
        </p:nvSpPr>
        <p:spPr>
          <a:xfrm>
            <a:off x="605723" y="906062"/>
            <a:ext cx="5490277" cy="2319996"/>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If you could speak to those young girls, what would you say?</a:t>
            </a:r>
          </a:p>
        </p:txBody>
      </p:sp>
      <p:sp>
        <p:nvSpPr>
          <p:cNvPr id="4" name="Rectangle: Rounded Corners 3">
            <a:extLst>
              <a:ext uri="{FF2B5EF4-FFF2-40B4-BE49-F238E27FC236}">
                <a16:creationId xmlns:a16="http://schemas.microsoft.com/office/drawing/2014/main" id="{0D2885FB-1044-55ED-BD17-6E5A8C584274}"/>
              </a:ext>
            </a:extLst>
          </p:cNvPr>
          <p:cNvSpPr/>
          <p:nvPr/>
        </p:nvSpPr>
        <p:spPr>
          <a:xfrm>
            <a:off x="605722" y="3434867"/>
            <a:ext cx="5490277" cy="2319996"/>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do you think it felt for them to take on those roles?</a:t>
            </a:r>
          </a:p>
        </p:txBody>
      </p:sp>
    </p:spTree>
    <p:extLst>
      <p:ext uri="{BB962C8B-B14F-4D97-AF65-F5344CB8AC3E}">
        <p14:creationId xmlns:p14="http://schemas.microsoft.com/office/powerpoint/2010/main" val="3159338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D9A12-5664-F849-41E9-B6F15F4AA17A}"/>
            </a:ext>
          </a:extLst>
        </p:cNvPr>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6D76611F-D24C-64BE-0034-9F1B95802763}"/>
              </a:ext>
            </a:extLst>
          </p:cNvPr>
          <p:cNvPicPr>
            <a:picLocks noChangeAspect="1"/>
          </p:cNvPicPr>
          <p:nvPr/>
        </p:nvPicPr>
        <p:blipFill>
          <a:blip r:embed="rId3"/>
          <a:srcRect l="26532" r="26696"/>
          <a:stretch/>
        </p:blipFill>
        <p:spPr>
          <a:xfrm>
            <a:off x="5203277" y="0"/>
            <a:ext cx="6988723" cy="6858000"/>
          </a:xfrm>
          <a:prstGeom prst="rect">
            <a:avLst/>
          </a:prstGeom>
        </p:spPr>
      </p:pic>
      <p:sp>
        <p:nvSpPr>
          <p:cNvPr id="3" name="Rectangle: Rounded Corners 3">
            <a:extLst>
              <a:ext uri="{FF2B5EF4-FFF2-40B4-BE49-F238E27FC236}">
                <a16:creationId xmlns:a16="http://schemas.microsoft.com/office/drawing/2014/main" id="{EF6A9DC3-D456-06F8-E2EF-2019C390E9A7}"/>
              </a:ext>
            </a:extLst>
          </p:cNvPr>
          <p:cNvSpPr/>
          <p:nvPr/>
        </p:nvSpPr>
        <p:spPr>
          <a:xfrm>
            <a:off x="605723" y="870388"/>
            <a:ext cx="5325845"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Why might they have wanted to do that?</a:t>
            </a:r>
          </a:p>
        </p:txBody>
      </p:sp>
      <p:sp>
        <p:nvSpPr>
          <p:cNvPr id="4" name="Rectangle: Rounded Corners 3">
            <a:extLst>
              <a:ext uri="{FF2B5EF4-FFF2-40B4-BE49-F238E27FC236}">
                <a16:creationId xmlns:a16="http://schemas.microsoft.com/office/drawing/2014/main" id="{E84D8125-B338-7B38-8958-128ECF62EADF}"/>
              </a:ext>
            </a:extLst>
          </p:cNvPr>
          <p:cNvSpPr/>
          <p:nvPr/>
        </p:nvSpPr>
        <p:spPr>
          <a:xfrm>
            <a:off x="605722" y="2972122"/>
            <a:ext cx="5325845" cy="2319996"/>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Do you consider their confidence and courage to be a form of beauty?</a:t>
            </a:r>
          </a:p>
        </p:txBody>
      </p:sp>
    </p:spTree>
    <p:extLst>
      <p:ext uri="{BB962C8B-B14F-4D97-AF65-F5344CB8AC3E}">
        <p14:creationId xmlns:p14="http://schemas.microsoft.com/office/powerpoint/2010/main" val="3974675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453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B3812-ED65-0F41-1956-08B285B3CD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FF2D5D-6E8D-9FEF-822B-4254EDE47C49}"/>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1075197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13DE-91C0-FF9C-C3DC-A4241C6A6620}"/>
              </a:ext>
            </a:extLst>
          </p:cNvPr>
          <p:cNvSpPr>
            <a:spLocks noGrp="1"/>
          </p:cNvSpPr>
          <p:nvPr>
            <p:ph type="title"/>
          </p:nvPr>
        </p:nvSpPr>
        <p:spPr>
          <a:xfrm>
            <a:off x="2346923" y="3029426"/>
            <a:ext cx="7498154" cy="799148"/>
          </a:xfrm>
        </p:spPr>
        <p:txBody>
          <a:bodyPr/>
          <a:lstStyle/>
          <a:p>
            <a:r>
              <a:rPr lang="en-US" dirty="0"/>
              <a:t>What does it mean to be manly?</a:t>
            </a:r>
          </a:p>
        </p:txBody>
      </p:sp>
    </p:spTree>
    <p:extLst>
      <p:ext uri="{BB962C8B-B14F-4D97-AF65-F5344CB8AC3E}">
        <p14:creationId xmlns:p14="http://schemas.microsoft.com/office/powerpoint/2010/main" val="2082786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71C897AF-BDC1-A528-160C-3165C9CE5D9A}"/>
              </a:ext>
            </a:extLst>
          </p:cNvPr>
          <p:cNvSpPr/>
          <p:nvPr/>
        </p:nvSpPr>
        <p:spPr>
          <a:xfrm>
            <a:off x="708103" y="942278"/>
            <a:ext cx="10537902" cy="497344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144F3CB-82D4-414A-DA90-56B1FD8963D4}"/>
              </a:ext>
            </a:extLst>
          </p:cNvPr>
          <p:cNvPicPr>
            <a:picLocks noChangeAspect="1"/>
          </p:cNvPicPr>
          <p:nvPr/>
        </p:nvPicPr>
        <p:blipFill rotWithShape="1">
          <a:blip r:embed="rId2"/>
          <a:srcRect b="57301"/>
          <a:stretch/>
        </p:blipFill>
        <p:spPr>
          <a:xfrm>
            <a:off x="3698674" y="1423373"/>
            <a:ext cx="4556760" cy="2928257"/>
          </a:xfrm>
          <a:prstGeom prst="rect">
            <a:avLst/>
          </a:prstGeom>
        </p:spPr>
      </p:pic>
      <p:pic>
        <p:nvPicPr>
          <p:cNvPr id="4" name="Picture 3">
            <a:extLst>
              <a:ext uri="{FF2B5EF4-FFF2-40B4-BE49-F238E27FC236}">
                <a16:creationId xmlns:a16="http://schemas.microsoft.com/office/drawing/2014/main" id="{C3FB155A-0CBC-9C9E-9AC4-AA051D8A2924}"/>
              </a:ext>
            </a:extLst>
          </p:cNvPr>
          <p:cNvPicPr>
            <a:picLocks noChangeAspect="1"/>
          </p:cNvPicPr>
          <p:nvPr/>
        </p:nvPicPr>
        <p:blipFill>
          <a:blip r:embed="rId3"/>
          <a:srcRect t="2116" b="10144"/>
          <a:stretch>
            <a:fillRect/>
          </a:stretch>
        </p:blipFill>
        <p:spPr>
          <a:xfrm>
            <a:off x="895814" y="1849647"/>
            <a:ext cx="3315239" cy="2438401"/>
          </a:xfrm>
          <a:prstGeom prst="rect">
            <a:avLst/>
          </a:prstGeom>
        </p:spPr>
      </p:pic>
      <p:pic>
        <p:nvPicPr>
          <p:cNvPr id="5" name="Picture 4">
            <a:extLst>
              <a:ext uri="{FF2B5EF4-FFF2-40B4-BE49-F238E27FC236}">
                <a16:creationId xmlns:a16="http://schemas.microsoft.com/office/drawing/2014/main" id="{25A7A533-1FDF-B2CE-CDB6-1F2AEB559785}"/>
              </a:ext>
            </a:extLst>
          </p:cNvPr>
          <p:cNvPicPr>
            <a:picLocks noChangeAspect="1"/>
          </p:cNvPicPr>
          <p:nvPr/>
        </p:nvPicPr>
        <p:blipFill>
          <a:blip r:embed="rId4"/>
          <a:stretch>
            <a:fillRect/>
          </a:stretch>
        </p:blipFill>
        <p:spPr>
          <a:xfrm>
            <a:off x="8157869" y="1651973"/>
            <a:ext cx="2699657" cy="2699657"/>
          </a:xfrm>
          <a:prstGeom prst="rect">
            <a:avLst/>
          </a:prstGeom>
        </p:spPr>
      </p:pic>
      <p:sp>
        <p:nvSpPr>
          <p:cNvPr id="7" name="Title 1">
            <a:extLst>
              <a:ext uri="{FF2B5EF4-FFF2-40B4-BE49-F238E27FC236}">
                <a16:creationId xmlns:a16="http://schemas.microsoft.com/office/drawing/2014/main" id="{9826D7E9-9376-9226-25BD-72726BBFF394}"/>
              </a:ext>
            </a:extLst>
          </p:cNvPr>
          <p:cNvSpPr txBox="1">
            <a:spLocks/>
          </p:cNvSpPr>
          <p:nvPr/>
        </p:nvSpPr>
        <p:spPr>
          <a:xfrm>
            <a:off x="1822894" y="4757864"/>
            <a:ext cx="1020886" cy="799148"/>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US" dirty="0"/>
              <a:t>A</a:t>
            </a:r>
          </a:p>
        </p:txBody>
      </p:sp>
      <p:sp>
        <p:nvSpPr>
          <p:cNvPr id="8" name="Title 1">
            <a:extLst>
              <a:ext uri="{FF2B5EF4-FFF2-40B4-BE49-F238E27FC236}">
                <a16:creationId xmlns:a16="http://schemas.microsoft.com/office/drawing/2014/main" id="{A7659F0A-0811-D1EA-D66D-619528C31E65}"/>
              </a:ext>
            </a:extLst>
          </p:cNvPr>
          <p:cNvSpPr txBox="1">
            <a:spLocks/>
          </p:cNvSpPr>
          <p:nvPr/>
        </p:nvSpPr>
        <p:spPr>
          <a:xfrm>
            <a:off x="5466611" y="4757864"/>
            <a:ext cx="1020886" cy="799148"/>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US" dirty="0"/>
              <a:t>B</a:t>
            </a:r>
          </a:p>
        </p:txBody>
      </p:sp>
      <p:sp>
        <p:nvSpPr>
          <p:cNvPr id="9" name="Title 1">
            <a:extLst>
              <a:ext uri="{FF2B5EF4-FFF2-40B4-BE49-F238E27FC236}">
                <a16:creationId xmlns:a16="http://schemas.microsoft.com/office/drawing/2014/main" id="{B127165A-92FA-175D-2919-9539C8D70262}"/>
              </a:ext>
            </a:extLst>
          </p:cNvPr>
          <p:cNvSpPr txBox="1">
            <a:spLocks/>
          </p:cNvSpPr>
          <p:nvPr/>
        </p:nvSpPr>
        <p:spPr>
          <a:xfrm>
            <a:off x="9110328" y="4757864"/>
            <a:ext cx="1020886" cy="799148"/>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US" dirty="0"/>
              <a:t>C</a:t>
            </a:r>
          </a:p>
        </p:txBody>
      </p:sp>
    </p:spTree>
    <p:extLst>
      <p:ext uri="{BB962C8B-B14F-4D97-AF65-F5344CB8AC3E}">
        <p14:creationId xmlns:p14="http://schemas.microsoft.com/office/powerpoint/2010/main" val="1805912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B4355-6713-EEDC-E693-62C807E26BAE}"/>
            </a:ext>
          </a:extLst>
        </p:cNvPr>
        <p:cNvGrpSpPr/>
        <p:nvPr/>
      </p:nvGrpSpPr>
      <p:grpSpPr>
        <a:xfrm>
          <a:off x="0" y="0"/>
          <a:ext cx="0" cy="0"/>
          <a:chOff x="0" y="0"/>
          <a:chExt cx="0" cy="0"/>
        </a:xfrm>
      </p:grpSpPr>
      <p:sp>
        <p:nvSpPr>
          <p:cNvPr id="9" name="Rectangle: Rounded Corners 3">
            <a:extLst>
              <a:ext uri="{FF2B5EF4-FFF2-40B4-BE49-F238E27FC236}">
                <a16:creationId xmlns:a16="http://schemas.microsoft.com/office/drawing/2014/main" id="{D395EC1E-E679-86EF-EB6E-63E775EA13FF}"/>
              </a:ext>
            </a:extLst>
          </p:cNvPr>
          <p:cNvSpPr/>
          <p:nvPr/>
        </p:nvSpPr>
        <p:spPr>
          <a:xfrm>
            <a:off x="594571" y="1309268"/>
            <a:ext cx="7378549"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Which image do you think is most ‘manly’?</a:t>
            </a:r>
          </a:p>
        </p:txBody>
      </p:sp>
      <p:sp>
        <p:nvSpPr>
          <p:cNvPr id="10" name="Rectangle: Rounded Corners 3">
            <a:extLst>
              <a:ext uri="{FF2B5EF4-FFF2-40B4-BE49-F238E27FC236}">
                <a16:creationId xmlns:a16="http://schemas.microsoft.com/office/drawing/2014/main" id="{21AEF85B-84DD-A5FB-CAAA-DD362DB6B7B3}"/>
              </a:ext>
            </a:extLst>
          </p:cNvPr>
          <p:cNvSpPr/>
          <p:nvPr/>
        </p:nvSpPr>
        <p:spPr>
          <a:xfrm>
            <a:off x="594570" y="3429000"/>
            <a:ext cx="7378551"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Does the size of your muscles define who you are?</a:t>
            </a:r>
          </a:p>
        </p:txBody>
      </p:sp>
    </p:spTree>
    <p:extLst>
      <p:ext uri="{BB962C8B-B14F-4D97-AF65-F5344CB8AC3E}">
        <p14:creationId xmlns:p14="http://schemas.microsoft.com/office/powerpoint/2010/main" val="1206769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DC4EA-F23B-C9B5-DDA2-1A249D34858B}"/>
            </a:ext>
          </a:extLst>
        </p:cNvPr>
        <p:cNvGrpSpPr/>
        <p:nvPr/>
      </p:nvGrpSpPr>
      <p:grpSpPr>
        <a:xfrm>
          <a:off x="0" y="0"/>
          <a:ext cx="0" cy="0"/>
          <a:chOff x="0" y="0"/>
          <a:chExt cx="0" cy="0"/>
        </a:xfrm>
      </p:grpSpPr>
      <p:sp>
        <p:nvSpPr>
          <p:cNvPr id="12" name="Rounded Rectangle 11">
            <a:extLst>
              <a:ext uri="{FF2B5EF4-FFF2-40B4-BE49-F238E27FC236}">
                <a16:creationId xmlns:a16="http://schemas.microsoft.com/office/drawing/2014/main" id="{60F734A0-914B-3611-3A75-B6428815A0CA}"/>
              </a:ext>
            </a:extLst>
          </p:cNvPr>
          <p:cNvSpPr/>
          <p:nvPr/>
        </p:nvSpPr>
        <p:spPr>
          <a:xfrm>
            <a:off x="7538484" y="0"/>
            <a:ext cx="5401339" cy="6858000"/>
          </a:xfrm>
          <a:prstGeom prst="roundRect">
            <a:avLst>
              <a:gd name="adj" fmla="val 95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90DC033F-9A87-CAFC-CD0C-47012D613A48}"/>
              </a:ext>
            </a:extLst>
          </p:cNvPr>
          <p:cNvPicPr>
            <a:picLocks noChangeAspect="1"/>
          </p:cNvPicPr>
          <p:nvPr/>
        </p:nvPicPr>
        <p:blipFill rotWithShape="1">
          <a:blip r:embed="rId2"/>
          <a:srcRect b="57301"/>
          <a:stretch/>
        </p:blipFill>
        <p:spPr>
          <a:xfrm>
            <a:off x="9081942" y="2303561"/>
            <a:ext cx="2735234" cy="1757711"/>
          </a:xfrm>
          <a:prstGeom prst="rect">
            <a:avLst/>
          </a:prstGeom>
        </p:spPr>
      </p:pic>
      <p:pic>
        <p:nvPicPr>
          <p:cNvPr id="4" name="Picture 3">
            <a:extLst>
              <a:ext uri="{FF2B5EF4-FFF2-40B4-BE49-F238E27FC236}">
                <a16:creationId xmlns:a16="http://schemas.microsoft.com/office/drawing/2014/main" id="{D0CDF78A-F4C6-454F-81B7-CC7C99902A05}"/>
              </a:ext>
            </a:extLst>
          </p:cNvPr>
          <p:cNvPicPr>
            <a:picLocks noChangeAspect="1"/>
          </p:cNvPicPr>
          <p:nvPr/>
        </p:nvPicPr>
        <p:blipFill>
          <a:blip r:embed="rId3"/>
          <a:stretch>
            <a:fillRect/>
          </a:stretch>
        </p:blipFill>
        <p:spPr>
          <a:xfrm>
            <a:off x="9668200" y="305748"/>
            <a:ext cx="2151325" cy="1803451"/>
          </a:xfrm>
          <a:prstGeom prst="rect">
            <a:avLst/>
          </a:prstGeom>
        </p:spPr>
      </p:pic>
      <p:pic>
        <p:nvPicPr>
          <p:cNvPr id="5" name="Picture 4">
            <a:extLst>
              <a:ext uri="{FF2B5EF4-FFF2-40B4-BE49-F238E27FC236}">
                <a16:creationId xmlns:a16="http://schemas.microsoft.com/office/drawing/2014/main" id="{51C66EDA-AC9D-8F84-627F-B577414CD102}"/>
              </a:ext>
            </a:extLst>
          </p:cNvPr>
          <p:cNvPicPr>
            <a:picLocks noChangeAspect="1"/>
          </p:cNvPicPr>
          <p:nvPr/>
        </p:nvPicPr>
        <p:blipFill>
          <a:blip r:embed="rId4"/>
          <a:stretch>
            <a:fillRect/>
          </a:stretch>
        </p:blipFill>
        <p:spPr>
          <a:xfrm>
            <a:off x="9639312" y="4618629"/>
            <a:ext cx="1620493" cy="1620493"/>
          </a:xfrm>
          <a:prstGeom prst="rect">
            <a:avLst/>
          </a:prstGeom>
        </p:spPr>
      </p:pic>
      <p:sp>
        <p:nvSpPr>
          <p:cNvPr id="6" name="Title 1">
            <a:extLst>
              <a:ext uri="{FF2B5EF4-FFF2-40B4-BE49-F238E27FC236}">
                <a16:creationId xmlns:a16="http://schemas.microsoft.com/office/drawing/2014/main" id="{A525CCD2-3B65-AF1D-13B5-D105CC728B81}"/>
              </a:ext>
            </a:extLst>
          </p:cNvPr>
          <p:cNvSpPr txBox="1">
            <a:spLocks/>
          </p:cNvSpPr>
          <p:nvPr/>
        </p:nvSpPr>
        <p:spPr>
          <a:xfrm>
            <a:off x="8276307" y="904971"/>
            <a:ext cx="898623" cy="70344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US" dirty="0"/>
              <a:t>A</a:t>
            </a:r>
          </a:p>
        </p:txBody>
      </p:sp>
      <p:sp>
        <p:nvSpPr>
          <p:cNvPr id="7" name="Title 1">
            <a:extLst>
              <a:ext uri="{FF2B5EF4-FFF2-40B4-BE49-F238E27FC236}">
                <a16:creationId xmlns:a16="http://schemas.microsoft.com/office/drawing/2014/main" id="{E6669FEC-84DC-B8A1-F728-BA4D1D7E12EE}"/>
              </a:ext>
            </a:extLst>
          </p:cNvPr>
          <p:cNvSpPr txBox="1">
            <a:spLocks/>
          </p:cNvSpPr>
          <p:nvPr/>
        </p:nvSpPr>
        <p:spPr>
          <a:xfrm>
            <a:off x="8276305" y="3026251"/>
            <a:ext cx="898623" cy="70344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US" dirty="0"/>
              <a:t>B</a:t>
            </a:r>
          </a:p>
        </p:txBody>
      </p:sp>
      <p:sp>
        <p:nvSpPr>
          <p:cNvPr id="8" name="Title 1">
            <a:extLst>
              <a:ext uri="{FF2B5EF4-FFF2-40B4-BE49-F238E27FC236}">
                <a16:creationId xmlns:a16="http://schemas.microsoft.com/office/drawing/2014/main" id="{8E43D1C0-9E7C-A760-C24B-614E8273B550}"/>
              </a:ext>
            </a:extLst>
          </p:cNvPr>
          <p:cNvSpPr txBox="1">
            <a:spLocks/>
          </p:cNvSpPr>
          <p:nvPr/>
        </p:nvSpPr>
        <p:spPr>
          <a:xfrm>
            <a:off x="8276304" y="5226435"/>
            <a:ext cx="898623" cy="703441"/>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US" dirty="0"/>
              <a:t>C</a:t>
            </a:r>
          </a:p>
        </p:txBody>
      </p:sp>
      <p:sp>
        <p:nvSpPr>
          <p:cNvPr id="9" name="Rectangle: Rounded Corners 3">
            <a:extLst>
              <a:ext uri="{FF2B5EF4-FFF2-40B4-BE49-F238E27FC236}">
                <a16:creationId xmlns:a16="http://schemas.microsoft.com/office/drawing/2014/main" id="{9888FA84-C153-C43A-A114-40C8B1A55CB7}"/>
              </a:ext>
            </a:extLst>
          </p:cNvPr>
          <p:cNvSpPr/>
          <p:nvPr/>
        </p:nvSpPr>
        <p:spPr>
          <a:xfrm>
            <a:off x="594571" y="1361596"/>
            <a:ext cx="7378549"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is similar or different on the slide below?</a:t>
            </a:r>
          </a:p>
        </p:txBody>
      </p:sp>
      <p:sp>
        <p:nvSpPr>
          <p:cNvPr id="10" name="Rectangle: Rounded Corners 3">
            <a:extLst>
              <a:ext uri="{FF2B5EF4-FFF2-40B4-BE49-F238E27FC236}">
                <a16:creationId xmlns:a16="http://schemas.microsoft.com/office/drawing/2014/main" id="{D58E06CF-C1F9-D707-A799-D56064B660BD}"/>
              </a:ext>
            </a:extLst>
          </p:cNvPr>
          <p:cNvSpPr/>
          <p:nvPr/>
        </p:nvSpPr>
        <p:spPr>
          <a:xfrm>
            <a:off x="594571" y="3484797"/>
            <a:ext cx="7378551"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Do our similarities and differences change how beautiful each of us is?</a:t>
            </a:r>
          </a:p>
        </p:txBody>
      </p:sp>
    </p:spTree>
    <p:extLst>
      <p:ext uri="{BB962C8B-B14F-4D97-AF65-F5344CB8AC3E}">
        <p14:creationId xmlns:p14="http://schemas.microsoft.com/office/powerpoint/2010/main" val="484298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umanae — Angélica Dass">
            <a:extLst>
              <a:ext uri="{FF2B5EF4-FFF2-40B4-BE49-F238E27FC236}">
                <a16:creationId xmlns:a16="http://schemas.microsoft.com/office/drawing/2014/main" id="{E74471BC-ABA1-08CC-BF6B-52DFDA32599E}"/>
              </a:ext>
            </a:extLst>
          </p:cNvPr>
          <p:cNvPicPr>
            <a:picLocks noChangeAspect="1"/>
          </p:cNvPicPr>
          <p:nvPr/>
        </p:nvPicPr>
        <p:blipFill>
          <a:blip r:embed="rId2"/>
          <a:srcRect t="19254" r="-107" b="19119"/>
          <a:stretch>
            <a:fillRect/>
          </a:stretch>
        </p:blipFill>
        <p:spPr>
          <a:xfrm>
            <a:off x="1262818" y="1307414"/>
            <a:ext cx="9666364" cy="4243171"/>
          </a:xfrm>
          <a:prstGeom prst="roundRect">
            <a:avLst>
              <a:gd name="adj" fmla="val 9901"/>
            </a:avLst>
          </a:prstGeom>
        </p:spPr>
      </p:pic>
    </p:spTree>
    <p:extLst>
      <p:ext uri="{BB962C8B-B14F-4D97-AF65-F5344CB8AC3E}">
        <p14:creationId xmlns:p14="http://schemas.microsoft.com/office/powerpoint/2010/main" val="3229855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6253-5D4F-651C-F51A-C96873619113}"/>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A72327"/>
                </a:solidFill>
              </a:rPr>
              <a:t>I wonder…</a:t>
            </a:r>
            <a:br>
              <a:rPr lang="en-US" sz="4800" dirty="0">
                <a:solidFill>
                  <a:srgbClr val="A72327"/>
                </a:solidFill>
              </a:rPr>
            </a:br>
            <a:r>
              <a:rPr lang="en-US" b="0" dirty="0"/>
              <a:t>What defines beauty?</a:t>
            </a:r>
            <a:endParaRPr lang="en-GB" b="0" dirty="0"/>
          </a:p>
        </p:txBody>
      </p:sp>
    </p:spTree>
    <p:extLst>
      <p:ext uri="{BB962C8B-B14F-4D97-AF65-F5344CB8AC3E}">
        <p14:creationId xmlns:p14="http://schemas.microsoft.com/office/powerpoint/2010/main" val="353662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ED5E28-FD8B-6B37-CE80-7B8C6FC45E89}"/>
              </a:ext>
            </a:extLst>
          </p:cNvPr>
          <p:cNvSpPr>
            <a:spLocks noGrp="1"/>
          </p:cNvSpPr>
          <p:nvPr>
            <p:ph type="body" sz="quarter" idx="10"/>
          </p:nvPr>
        </p:nvSpPr>
        <p:spPr/>
        <p:txBody>
          <a:bodyPr>
            <a:normAutofit/>
          </a:bodyPr>
          <a:lstStyle/>
          <a:p>
            <a:r>
              <a:rPr lang="en-US" dirty="0"/>
              <a:t>Romans 12:2 </a:t>
            </a:r>
          </a:p>
        </p:txBody>
      </p:sp>
      <p:sp>
        <p:nvSpPr>
          <p:cNvPr id="3" name="Text Placeholder 2">
            <a:extLst>
              <a:ext uri="{FF2B5EF4-FFF2-40B4-BE49-F238E27FC236}">
                <a16:creationId xmlns:a16="http://schemas.microsoft.com/office/drawing/2014/main" id="{F7BC781F-DCAE-DA46-F7F3-3F0B5388464B}"/>
              </a:ext>
            </a:extLst>
          </p:cNvPr>
          <p:cNvSpPr>
            <a:spLocks noGrp="1"/>
          </p:cNvSpPr>
          <p:nvPr>
            <p:ph type="body" sz="quarter" idx="11"/>
          </p:nvPr>
        </p:nvSpPr>
        <p:spPr>
          <a:xfrm>
            <a:off x="2380791" y="2387815"/>
            <a:ext cx="6841268" cy="3575663"/>
          </a:xfrm>
        </p:spPr>
        <p:txBody>
          <a:bodyPr/>
          <a:lstStyle/>
          <a:p>
            <a:r>
              <a:rPr lang="en-US" dirty="0"/>
              <a:t>"Do not conform to the pattern of this world, but be transformed by the renewing of your mind."</a:t>
            </a:r>
          </a:p>
        </p:txBody>
      </p:sp>
    </p:spTree>
    <p:extLst>
      <p:ext uri="{BB962C8B-B14F-4D97-AF65-F5344CB8AC3E}">
        <p14:creationId xmlns:p14="http://schemas.microsoft.com/office/powerpoint/2010/main" val="614632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C8CFADE7-B94F-4CE8-DAEC-1032F3F5432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7874A09-5D64-F56D-E808-1B8D84F956F4}"/>
              </a:ext>
            </a:extLst>
          </p:cNvPr>
          <p:cNvSpPr>
            <a:spLocks noGrp="1"/>
          </p:cNvSpPr>
          <p:nvPr>
            <p:ph type="body" sz="quarter" idx="10"/>
          </p:nvPr>
        </p:nvSpPr>
        <p:spPr>
          <a:xfrm>
            <a:off x="2439677" y="1848884"/>
            <a:ext cx="5265815" cy="4699399"/>
          </a:xfrm>
        </p:spPr>
        <p:txBody>
          <a:bodyPr/>
          <a:lstStyle/>
          <a:p>
            <a:pPr>
              <a:lnSpc>
                <a:spcPct val="110000"/>
              </a:lnSpc>
            </a:pPr>
            <a:r>
              <a:rPr lang="en-US" sz="2800" dirty="0"/>
              <a:t>‘Comparison is the thief of joy.’</a:t>
            </a:r>
          </a:p>
          <a:p>
            <a:pPr>
              <a:lnSpc>
                <a:spcPct val="110000"/>
              </a:lnSpc>
            </a:pPr>
            <a:r>
              <a:rPr lang="en-US" sz="2800" dirty="0"/>
              <a:t> – Theodore Roosevelt</a:t>
            </a:r>
          </a:p>
          <a:p>
            <a:pPr>
              <a:lnSpc>
                <a:spcPct val="110000"/>
              </a:lnSpc>
            </a:pPr>
            <a:r>
              <a:rPr lang="en-US" sz="2800" dirty="0"/>
              <a:t>It can be easy to fall into the trap of measuring ourselves by the standards set by others. </a:t>
            </a:r>
          </a:p>
        </p:txBody>
      </p:sp>
    </p:spTree>
    <p:extLst>
      <p:ext uri="{BB962C8B-B14F-4D97-AF65-F5344CB8AC3E}">
        <p14:creationId xmlns:p14="http://schemas.microsoft.com/office/powerpoint/2010/main" val="762492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ircle of smiling faces of children with heads together looking downwards">
            <a:extLst>
              <a:ext uri="{FF2B5EF4-FFF2-40B4-BE49-F238E27FC236}">
                <a16:creationId xmlns:a16="http://schemas.microsoft.com/office/drawing/2014/main" id="{0C7D0AF3-92E7-DDCC-4468-FD5A8F36D2C6}"/>
              </a:ext>
            </a:extLst>
          </p:cNvPr>
          <p:cNvPicPr>
            <a:picLocks noChangeAspect="1"/>
          </p:cNvPicPr>
          <p:nvPr/>
        </p:nvPicPr>
        <p:blipFill>
          <a:blip r:embed="rId2"/>
          <a:srcRect t="5975" b="6110"/>
          <a:stretch/>
        </p:blipFill>
        <p:spPr>
          <a:xfrm rot="5400000">
            <a:off x="6751247" y="1417249"/>
            <a:ext cx="6858001" cy="4023503"/>
          </a:xfrm>
          <a:prstGeom prst="rect">
            <a:avLst/>
          </a:prstGeom>
        </p:spPr>
      </p:pic>
      <p:sp>
        <p:nvSpPr>
          <p:cNvPr id="2" name="Text Placeholder 1">
            <a:extLst>
              <a:ext uri="{FF2B5EF4-FFF2-40B4-BE49-F238E27FC236}">
                <a16:creationId xmlns:a16="http://schemas.microsoft.com/office/drawing/2014/main" id="{BBAF1E3E-4246-136B-2050-367EFD51DAB1}"/>
              </a:ext>
            </a:extLst>
          </p:cNvPr>
          <p:cNvSpPr>
            <a:spLocks noGrp="1"/>
          </p:cNvSpPr>
          <p:nvPr>
            <p:ph type="body" sz="quarter" idx="10"/>
          </p:nvPr>
        </p:nvSpPr>
        <p:spPr>
          <a:xfrm>
            <a:off x="976200" y="1777672"/>
            <a:ext cx="6762746" cy="2893778"/>
          </a:xfrm>
        </p:spPr>
        <p:txBody>
          <a:bodyPr/>
          <a:lstStyle/>
          <a:p>
            <a:pPr>
              <a:lnSpc>
                <a:spcPct val="110000"/>
              </a:lnSpc>
            </a:pPr>
            <a:r>
              <a:rPr lang="en-US" sz="2800" dirty="0"/>
              <a:t>Our friends, family, culture and even religion may dictate to us what is beautiful. However, the constant pull of society today is to get us to compare ourselves to others and this can strip us of our joy and gratitude. Take a moment to reflect on all that makes you who you are.</a:t>
            </a:r>
          </a:p>
        </p:txBody>
      </p:sp>
    </p:spTree>
    <p:extLst>
      <p:ext uri="{BB962C8B-B14F-4D97-AF65-F5344CB8AC3E}">
        <p14:creationId xmlns:p14="http://schemas.microsoft.com/office/powerpoint/2010/main" val="4081222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15F012-2971-8DDE-23D8-FE0C8EA4DA80}"/>
              </a:ext>
            </a:extLst>
          </p:cNvPr>
          <p:cNvSpPr>
            <a:spLocks noGrp="1"/>
          </p:cNvSpPr>
          <p:nvPr>
            <p:ph type="body" sz="quarter" idx="10"/>
          </p:nvPr>
        </p:nvSpPr>
        <p:spPr/>
        <p:txBody>
          <a:bodyPr/>
          <a:lstStyle/>
          <a:p>
            <a:r>
              <a:rPr lang="en-US" sz="2800" dirty="0"/>
              <a:t>Dear God,</a:t>
            </a:r>
          </a:p>
          <a:p>
            <a:endParaRPr lang="en-US" sz="2800" dirty="0"/>
          </a:p>
          <a:p>
            <a:r>
              <a:rPr lang="en-US" sz="2800" dirty="0"/>
              <a:t>Sometimes we wish to be just like everyone else. We see others and think that being the same would make life easier.</a:t>
            </a:r>
          </a:p>
          <a:p>
            <a:endParaRPr lang="en-US" sz="2800" dirty="0"/>
          </a:p>
          <a:p>
            <a:r>
              <a:rPr lang="en-US" sz="2800" dirty="0"/>
              <a:t>Help us to understand that You made each of us unique and special for a reason. Remind us that our differences are what make us beautiful and important.</a:t>
            </a:r>
          </a:p>
        </p:txBody>
      </p:sp>
    </p:spTree>
    <p:extLst>
      <p:ext uri="{BB962C8B-B14F-4D97-AF65-F5344CB8AC3E}">
        <p14:creationId xmlns:p14="http://schemas.microsoft.com/office/powerpoint/2010/main" val="1113166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16A77B97-8A25-F1A2-E3B2-F8B79AD828B4}"/>
              </a:ext>
            </a:extLst>
          </p:cNvPr>
          <p:cNvSpPr>
            <a:spLocks noGrp="1"/>
          </p:cNvSpPr>
          <p:nvPr>
            <p:ph type="body" sz="quarter" idx="10"/>
          </p:nvPr>
        </p:nvSpPr>
        <p:spPr>
          <a:xfrm>
            <a:off x="2815374" y="1114957"/>
            <a:ext cx="7057563" cy="4099669"/>
          </a:xfrm>
        </p:spPr>
        <p:txBody>
          <a:bodyPr/>
          <a:lstStyle/>
          <a:p>
            <a:r>
              <a:rPr lang="en-US" dirty="0"/>
              <a:t>Give us the courage to embrace who we are, to celebrate our talents, and to appreciate our own special gifts. Help us to see that it's okay to be different, and that being ourselves is the best way to be.</a:t>
            </a:r>
          </a:p>
          <a:p>
            <a:r>
              <a:rPr lang="en-US" dirty="0"/>
              <a:t>Thank you for loving each of us exactly as we are.</a:t>
            </a:r>
          </a:p>
          <a:p>
            <a:r>
              <a:rPr lang="en-US" dirty="0"/>
              <a:t>Amen.</a:t>
            </a:r>
          </a:p>
          <a:p>
            <a:endParaRPr lang="en-US" dirty="0"/>
          </a:p>
        </p:txBody>
      </p:sp>
    </p:spTree>
    <p:extLst>
      <p:ext uri="{BB962C8B-B14F-4D97-AF65-F5344CB8AC3E}">
        <p14:creationId xmlns:p14="http://schemas.microsoft.com/office/powerpoint/2010/main" val="40723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raising their hands&#10;&#10;AI-generated content may be incorrect.">
            <a:hlinkClick r:id="rId2"/>
            <a:extLst>
              <a:ext uri="{FF2B5EF4-FFF2-40B4-BE49-F238E27FC236}">
                <a16:creationId xmlns:a16="http://schemas.microsoft.com/office/drawing/2014/main" id="{2FAC9651-CD16-6EA3-4743-DCC3F9E46519}"/>
              </a:ext>
            </a:extLst>
          </p:cNvPr>
          <p:cNvPicPr>
            <a:picLocks noChangeAspect="1"/>
          </p:cNvPicPr>
          <p:nvPr/>
        </p:nvPicPr>
        <p:blipFill>
          <a:blip r:embed="rId3"/>
          <a:stretch>
            <a:fillRect/>
          </a:stretch>
        </p:blipFill>
        <p:spPr>
          <a:xfrm>
            <a:off x="2344366" y="1576816"/>
            <a:ext cx="7102975" cy="4733513"/>
          </a:xfrm>
          <a:prstGeom prst="roundRect">
            <a:avLst>
              <a:gd name="adj" fmla="val 8805"/>
            </a:avLst>
          </a:prstGeom>
        </p:spPr>
      </p:pic>
      <p:grpSp>
        <p:nvGrpSpPr>
          <p:cNvPr id="4" name="Group 3">
            <a:extLst>
              <a:ext uri="{FF2B5EF4-FFF2-40B4-BE49-F238E27FC236}">
                <a16:creationId xmlns:a16="http://schemas.microsoft.com/office/drawing/2014/main" id="{8C463F17-6DEE-E7B3-5571-7269A94AE394}"/>
              </a:ext>
            </a:extLst>
          </p:cNvPr>
          <p:cNvGrpSpPr/>
          <p:nvPr/>
        </p:nvGrpSpPr>
        <p:grpSpPr>
          <a:xfrm>
            <a:off x="5372816" y="3423241"/>
            <a:ext cx="1046074" cy="1046074"/>
            <a:chOff x="5572963" y="2905963"/>
            <a:chExt cx="1046074" cy="1046074"/>
          </a:xfrm>
        </p:grpSpPr>
        <p:sp>
          <p:nvSpPr>
            <p:cNvPr id="5" name="Oval 4">
              <a:extLst>
                <a:ext uri="{FF2B5EF4-FFF2-40B4-BE49-F238E27FC236}">
                  <a16:creationId xmlns:a16="http://schemas.microsoft.com/office/drawing/2014/main" id="{90A3D6F4-F746-B50C-6892-DFAE27AFAF19}"/>
                </a:ext>
              </a:extLst>
            </p:cNvPr>
            <p:cNvSpPr/>
            <p:nvPr/>
          </p:nvSpPr>
          <p:spPr>
            <a:xfrm>
              <a:off x="5572963" y="2905963"/>
              <a:ext cx="1046074" cy="1046074"/>
            </a:xfrm>
            <a:prstGeom prst="ellipse">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Graphic 5" descr="Play with solid fill">
              <a:extLst>
                <a:ext uri="{FF2B5EF4-FFF2-40B4-BE49-F238E27FC236}">
                  <a16:creationId xmlns:a16="http://schemas.microsoft.com/office/drawing/2014/main" id="{30E523E3-2F79-7250-0ECE-F65E38C9D1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5855" y="3192280"/>
              <a:ext cx="473439" cy="473439"/>
            </a:xfrm>
            <a:prstGeom prst="rect">
              <a:avLst/>
            </a:prstGeom>
          </p:spPr>
        </p:pic>
      </p:grpSp>
      <p:sp>
        <p:nvSpPr>
          <p:cNvPr id="7" name="Text Placeholder 1">
            <a:extLst>
              <a:ext uri="{FF2B5EF4-FFF2-40B4-BE49-F238E27FC236}">
                <a16:creationId xmlns:a16="http://schemas.microsoft.com/office/drawing/2014/main" id="{53E29B32-2120-4D7C-A059-1D3B48FAC43B}"/>
              </a:ext>
            </a:extLst>
          </p:cNvPr>
          <p:cNvSpPr txBox="1">
            <a:spLocks/>
          </p:cNvSpPr>
          <p:nvPr/>
        </p:nvSpPr>
        <p:spPr>
          <a:xfrm>
            <a:off x="594571" y="363199"/>
            <a:ext cx="10750369" cy="93716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t>This is Our World by </a:t>
            </a:r>
            <a:r>
              <a:rPr lang="en-US" sz="4400" b="1" dirty="0" err="1"/>
              <a:t>iSingPop</a:t>
            </a:r>
            <a:endParaRPr lang="en-US" sz="4400" b="1" dirty="0"/>
          </a:p>
        </p:txBody>
      </p:sp>
    </p:spTree>
    <p:extLst>
      <p:ext uri="{BB962C8B-B14F-4D97-AF65-F5344CB8AC3E}">
        <p14:creationId xmlns:p14="http://schemas.microsoft.com/office/powerpoint/2010/main" val="1948328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886DF-C943-5E96-FD85-83FA30FFE66D}"/>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549E80"/>
                </a:solidFill>
              </a:rPr>
              <a:t>I wonder…</a:t>
            </a:r>
            <a:br>
              <a:rPr lang="en-US" sz="4800" dirty="0"/>
            </a:br>
            <a:r>
              <a:rPr lang="en-US" b="0" dirty="0"/>
              <a:t>How can we define beauty?</a:t>
            </a:r>
            <a:endParaRPr lang="en-GB" b="0" dirty="0"/>
          </a:p>
        </p:txBody>
      </p:sp>
    </p:spTree>
    <p:extLst>
      <p:ext uri="{BB962C8B-B14F-4D97-AF65-F5344CB8AC3E}">
        <p14:creationId xmlns:p14="http://schemas.microsoft.com/office/powerpoint/2010/main" val="152451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4831F8-6A69-1698-2921-CA780F21F2C7}"/>
              </a:ext>
            </a:extLst>
          </p:cNvPr>
          <p:cNvPicPr>
            <a:picLocks noChangeAspect="1"/>
          </p:cNvPicPr>
          <p:nvPr/>
        </p:nvPicPr>
        <p:blipFill>
          <a:blip r:embed="rId2"/>
          <a:stretch>
            <a:fillRect/>
          </a:stretch>
        </p:blipFill>
        <p:spPr>
          <a:xfrm>
            <a:off x="5466622" y="1582962"/>
            <a:ext cx="5932065" cy="3692076"/>
          </a:xfrm>
          <a:prstGeom prst="rect">
            <a:avLst/>
          </a:prstGeom>
        </p:spPr>
      </p:pic>
      <p:pic>
        <p:nvPicPr>
          <p:cNvPr id="3" name="Picture 2">
            <a:extLst>
              <a:ext uri="{FF2B5EF4-FFF2-40B4-BE49-F238E27FC236}">
                <a16:creationId xmlns:a16="http://schemas.microsoft.com/office/drawing/2014/main" id="{B428FE2D-3F7C-B0E3-1615-14431F6EE3AA}"/>
              </a:ext>
            </a:extLst>
          </p:cNvPr>
          <p:cNvPicPr>
            <a:picLocks noChangeAspect="1"/>
          </p:cNvPicPr>
          <p:nvPr/>
        </p:nvPicPr>
        <p:blipFill>
          <a:blip r:embed="rId3"/>
          <a:stretch>
            <a:fillRect/>
          </a:stretch>
        </p:blipFill>
        <p:spPr>
          <a:xfrm>
            <a:off x="920347" y="879720"/>
            <a:ext cx="3949017" cy="5098560"/>
          </a:xfrm>
          <a:prstGeom prst="roundRect">
            <a:avLst>
              <a:gd name="adj" fmla="val 9050"/>
            </a:avLst>
          </a:prstGeom>
        </p:spPr>
      </p:pic>
    </p:spTree>
    <p:extLst>
      <p:ext uri="{BB962C8B-B14F-4D97-AF65-F5344CB8AC3E}">
        <p14:creationId xmlns:p14="http://schemas.microsoft.com/office/powerpoint/2010/main" val="1128518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EDD8B7-C010-E206-9843-61ED541944FF}"/>
              </a:ext>
            </a:extLst>
          </p:cNvPr>
          <p:cNvSpPr>
            <a:spLocks noGrp="1"/>
          </p:cNvSpPr>
          <p:nvPr>
            <p:ph type="body" sz="quarter" idx="10"/>
          </p:nvPr>
        </p:nvSpPr>
        <p:spPr/>
        <p:txBody>
          <a:bodyPr/>
          <a:lstStyle/>
          <a:p>
            <a:r>
              <a:rPr lang="en-US" dirty="0"/>
              <a:t>Explore Vocabulary</a:t>
            </a:r>
          </a:p>
        </p:txBody>
      </p:sp>
      <p:sp>
        <p:nvSpPr>
          <p:cNvPr id="3" name="Text Placeholder 1">
            <a:extLst>
              <a:ext uri="{FF2B5EF4-FFF2-40B4-BE49-F238E27FC236}">
                <a16:creationId xmlns:a16="http://schemas.microsoft.com/office/drawing/2014/main" id="{DC082084-1006-5563-6995-24ED665DB882}"/>
              </a:ext>
            </a:extLst>
          </p:cNvPr>
          <p:cNvSpPr txBox="1">
            <a:spLocks/>
          </p:cNvSpPr>
          <p:nvPr/>
        </p:nvSpPr>
        <p:spPr>
          <a:xfrm>
            <a:off x="3753856" y="2090853"/>
            <a:ext cx="4684287" cy="1014412"/>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Font typeface="Arial" panose="020B0604020202020204" pitchFamily="34" charset="0"/>
              <a:buNone/>
              <a:defRPr sz="4400" b="1" kern="1200">
                <a:solidFill>
                  <a:schemeClr val="tx1"/>
                </a:solidFill>
                <a:latin typeface="Outfit" pitchFamily="2" charset="0"/>
                <a:ea typeface="+mn-ea"/>
                <a:cs typeface="+mn-cs"/>
              </a:defRPr>
            </a:lvl1pPr>
            <a:lvl2pPr marL="685800" indent="-228600" algn="ctr"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ctr"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ctr"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ctr"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dirty="0">
                <a:solidFill>
                  <a:schemeClr val="bg1"/>
                </a:solidFill>
              </a:rPr>
              <a:t>uniform</a:t>
            </a:r>
          </a:p>
        </p:txBody>
      </p:sp>
      <p:sp>
        <p:nvSpPr>
          <p:cNvPr id="4" name="Right Brace 3">
            <a:extLst>
              <a:ext uri="{FF2B5EF4-FFF2-40B4-BE49-F238E27FC236}">
                <a16:creationId xmlns:a16="http://schemas.microsoft.com/office/drawing/2014/main" id="{9AFC9F28-005E-665E-306D-B5FD366631E2}"/>
              </a:ext>
            </a:extLst>
          </p:cNvPr>
          <p:cNvSpPr/>
          <p:nvPr/>
        </p:nvSpPr>
        <p:spPr>
          <a:xfrm rot="5400000">
            <a:off x="4809477" y="2980020"/>
            <a:ext cx="424406" cy="1288912"/>
          </a:xfrm>
          <a:prstGeom prst="rightBrace">
            <a:avLst/>
          </a:prstGeom>
          <a:noFill/>
          <a:ln w="7620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endParaRPr lang="en-GB"/>
          </a:p>
        </p:txBody>
      </p:sp>
      <p:sp>
        <p:nvSpPr>
          <p:cNvPr id="6" name="Right Brace 5">
            <a:extLst>
              <a:ext uri="{FF2B5EF4-FFF2-40B4-BE49-F238E27FC236}">
                <a16:creationId xmlns:a16="http://schemas.microsoft.com/office/drawing/2014/main" id="{78A368E3-4D92-E817-7474-1E72ACC232AD}"/>
              </a:ext>
            </a:extLst>
          </p:cNvPr>
          <p:cNvSpPr/>
          <p:nvPr/>
        </p:nvSpPr>
        <p:spPr>
          <a:xfrm rot="5400000">
            <a:off x="6586049" y="2594572"/>
            <a:ext cx="424406" cy="2059808"/>
          </a:xfrm>
          <a:prstGeom prst="rightBrace">
            <a:avLst/>
          </a:prstGeom>
          <a:noFill/>
          <a:ln w="7620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endParaRPr lang="en-GB"/>
          </a:p>
        </p:txBody>
      </p:sp>
      <p:sp>
        <p:nvSpPr>
          <p:cNvPr id="8" name="Text Placeholder 1">
            <a:extLst>
              <a:ext uri="{FF2B5EF4-FFF2-40B4-BE49-F238E27FC236}">
                <a16:creationId xmlns:a16="http://schemas.microsoft.com/office/drawing/2014/main" id="{744DD14F-BF5A-3084-463D-2C5CFCFED631}"/>
              </a:ext>
            </a:extLst>
          </p:cNvPr>
          <p:cNvSpPr txBox="1">
            <a:spLocks/>
          </p:cNvSpPr>
          <p:nvPr/>
        </p:nvSpPr>
        <p:spPr>
          <a:xfrm>
            <a:off x="2434489" y="5310230"/>
            <a:ext cx="7323022" cy="798118"/>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Font typeface="Arial" panose="020B0604020202020204" pitchFamily="34" charset="0"/>
              <a:buNone/>
              <a:defRPr sz="4400" b="1" kern="1200">
                <a:solidFill>
                  <a:schemeClr val="tx1"/>
                </a:solidFill>
                <a:latin typeface="Outfit" pitchFamily="2" charset="0"/>
                <a:ea typeface="+mn-ea"/>
                <a:cs typeface="+mn-cs"/>
              </a:defRPr>
            </a:lvl1pPr>
            <a:lvl2pPr marL="685800" indent="-228600" algn="ctr"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ctr"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ctr"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ctr"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One Likeness</a:t>
            </a:r>
          </a:p>
        </p:txBody>
      </p:sp>
      <p:sp>
        <p:nvSpPr>
          <p:cNvPr id="11" name="Text Placeholder 2">
            <a:extLst>
              <a:ext uri="{FF2B5EF4-FFF2-40B4-BE49-F238E27FC236}">
                <a16:creationId xmlns:a16="http://schemas.microsoft.com/office/drawing/2014/main" id="{36A05F14-3389-1AC2-B116-3A640AC99DC9}"/>
              </a:ext>
            </a:extLst>
          </p:cNvPr>
          <p:cNvSpPr txBox="1">
            <a:spLocks/>
          </p:cNvSpPr>
          <p:nvPr/>
        </p:nvSpPr>
        <p:spPr>
          <a:xfrm>
            <a:off x="4405578" y="3836679"/>
            <a:ext cx="1232204" cy="114119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err="1">
                <a:solidFill>
                  <a:schemeClr val="bg1"/>
                </a:solidFill>
              </a:rPr>
              <a:t>uni</a:t>
            </a:r>
            <a:r>
              <a:rPr lang="en-US" dirty="0">
                <a:solidFill>
                  <a:schemeClr val="bg1"/>
                </a:solidFill>
              </a:rPr>
              <a:t> </a:t>
            </a:r>
          </a:p>
          <a:p>
            <a:pPr marL="0" indent="0" algn="ctr">
              <a:lnSpc>
                <a:spcPct val="100000"/>
              </a:lnSpc>
              <a:buNone/>
            </a:pPr>
            <a:r>
              <a:rPr lang="en-US" dirty="0">
                <a:solidFill>
                  <a:schemeClr val="bg1"/>
                </a:solidFill>
              </a:rPr>
              <a:t>"one"</a:t>
            </a:r>
          </a:p>
        </p:txBody>
      </p:sp>
      <p:sp>
        <p:nvSpPr>
          <p:cNvPr id="12" name="Text Placeholder 2">
            <a:extLst>
              <a:ext uri="{FF2B5EF4-FFF2-40B4-BE49-F238E27FC236}">
                <a16:creationId xmlns:a16="http://schemas.microsoft.com/office/drawing/2014/main" id="{3C00C20E-F218-CCEC-373E-A7863AC3FEC7}"/>
              </a:ext>
            </a:extLst>
          </p:cNvPr>
          <p:cNvSpPr txBox="1">
            <a:spLocks/>
          </p:cNvSpPr>
          <p:nvPr/>
        </p:nvSpPr>
        <p:spPr>
          <a:xfrm>
            <a:off x="5694490" y="3836679"/>
            <a:ext cx="3509468" cy="114119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chemeClr val="bg1"/>
                </a:solidFill>
              </a:rPr>
              <a:t>form</a:t>
            </a:r>
            <a:r>
              <a:rPr lang="en-US" dirty="0">
                <a:solidFill>
                  <a:schemeClr val="bg1"/>
                </a:solidFill>
              </a:rPr>
              <a:t> </a:t>
            </a:r>
          </a:p>
          <a:p>
            <a:pPr marL="0" indent="0" algn="ctr">
              <a:lnSpc>
                <a:spcPct val="100000"/>
              </a:lnSpc>
              <a:buNone/>
            </a:pPr>
            <a:r>
              <a:rPr lang="en-US" dirty="0">
                <a:solidFill>
                  <a:schemeClr val="bg1"/>
                </a:solidFill>
              </a:rPr>
              <a:t>"shape" or "likeness"</a:t>
            </a:r>
          </a:p>
        </p:txBody>
      </p:sp>
    </p:spTree>
    <p:extLst>
      <p:ext uri="{BB962C8B-B14F-4D97-AF65-F5344CB8AC3E}">
        <p14:creationId xmlns:p14="http://schemas.microsoft.com/office/powerpoint/2010/main" val="3675931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5E529-6272-9B5F-3CF1-058DF7EE43C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86B0F9C-8056-BE4A-3FF7-1A061A58A243}"/>
              </a:ext>
            </a:extLst>
          </p:cNvPr>
          <p:cNvSpPr>
            <a:spLocks noGrp="1"/>
          </p:cNvSpPr>
          <p:nvPr>
            <p:ph type="body" sz="quarter" idx="10"/>
          </p:nvPr>
        </p:nvSpPr>
        <p:spPr/>
        <p:txBody>
          <a:bodyPr/>
          <a:lstStyle/>
          <a:p>
            <a:r>
              <a:rPr lang="en-US" dirty="0"/>
              <a:t>Explore Vocabulary</a:t>
            </a:r>
          </a:p>
        </p:txBody>
      </p:sp>
      <p:sp>
        <p:nvSpPr>
          <p:cNvPr id="3" name="Text Placeholder 1">
            <a:extLst>
              <a:ext uri="{FF2B5EF4-FFF2-40B4-BE49-F238E27FC236}">
                <a16:creationId xmlns:a16="http://schemas.microsoft.com/office/drawing/2014/main" id="{EE4C75F9-403E-473A-7718-84609F585C9D}"/>
              </a:ext>
            </a:extLst>
          </p:cNvPr>
          <p:cNvSpPr txBox="1">
            <a:spLocks/>
          </p:cNvSpPr>
          <p:nvPr/>
        </p:nvSpPr>
        <p:spPr>
          <a:xfrm>
            <a:off x="3753856" y="2090853"/>
            <a:ext cx="4684287" cy="1014412"/>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Font typeface="Arial" panose="020B0604020202020204" pitchFamily="34" charset="0"/>
              <a:buNone/>
              <a:defRPr sz="4400" b="1" kern="1200">
                <a:solidFill>
                  <a:schemeClr val="tx1"/>
                </a:solidFill>
                <a:latin typeface="Outfit" pitchFamily="2" charset="0"/>
                <a:ea typeface="+mn-ea"/>
                <a:cs typeface="+mn-cs"/>
              </a:defRPr>
            </a:lvl1pPr>
            <a:lvl2pPr marL="685800" indent="-228600" algn="ctr"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ctr"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ctr"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ctr"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dirty="0">
                <a:solidFill>
                  <a:schemeClr val="bg1"/>
                </a:solidFill>
              </a:rPr>
              <a:t>conform</a:t>
            </a:r>
          </a:p>
        </p:txBody>
      </p:sp>
      <p:sp>
        <p:nvSpPr>
          <p:cNvPr id="4" name="Right Brace 3">
            <a:extLst>
              <a:ext uri="{FF2B5EF4-FFF2-40B4-BE49-F238E27FC236}">
                <a16:creationId xmlns:a16="http://schemas.microsoft.com/office/drawing/2014/main" id="{51340F2B-84C6-0FEB-67C3-50B21D2B79EF}"/>
              </a:ext>
            </a:extLst>
          </p:cNvPr>
          <p:cNvSpPr/>
          <p:nvPr/>
        </p:nvSpPr>
        <p:spPr>
          <a:xfrm rot="5400000">
            <a:off x="4809477" y="2980020"/>
            <a:ext cx="424406" cy="1288912"/>
          </a:xfrm>
          <a:prstGeom prst="rightBrace">
            <a:avLst/>
          </a:prstGeom>
          <a:noFill/>
          <a:ln w="7620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endParaRPr lang="en-GB"/>
          </a:p>
        </p:txBody>
      </p:sp>
      <p:sp>
        <p:nvSpPr>
          <p:cNvPr id="6" name="Right Brace 5">
            <a:extLst>
              <a:ext uri="{FF2B5EF4-FFF2-40B4-BE49-F238E27FC236}">
                <a16:creationId xmlns:a16="http://schemas.microsoft.com/office/drawing/2014/main" id="{8AE020F3-F08D-F48D-91A9-30E0CE046DA3}"/>
              </a:ext>
            </a:extLst>
          </p:cNvPr>
          <p:cNvSpPr/>
          <p:nvPr/>
        </p:nvSpPr>
        <p:spPr>
          <a:xfrm rot="5400000">
            <a:off x="6586049" y="2594572"/>
            <a:ext cx="424406" cy="2059808"/>
          </a:xfrm>
          <a:prstGeom prst="rightBrace">
            <a:avLst/>
          </a:prstGeom>
          <a:noFill/>
          <a:ln w="7620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endParaRPr lang="en-GB"/>
          </a:p>
        </p:txBody>
      </p:sp>
      <p:sp>
        <p:nvSpPr>
          <p:cNvPr id="8" name="Text Placeholder 1">
            <a:extLst>
              <a:ext uri="{FF2B5EF4-FFF2-40B4-BE49-F238E27FC236}">
                <a16:creationId xmlns:a16="http://schemas.microsoft.com/office/drawing/2014/main" id="{B1656DCE-5113-A755-FEEA-EAFE106786A3}"/>
              </a:ext>
            </a:extLst>
          </p:cNvPr>
          <p:cNvSpPr txBox="1">
            <a:spLocks/>
          </p:cNvSpPr>
          <p:nvPr/>
        </p:nvSpPr>
        <p:spPr>
          <a:xfrm>
            <a:off x="2434489" y="5310230"/>
            <a:ext cx="7323022" cy="798118"/>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Font typeface="Arial" panose="020B0604020202020204" pitchFamily="34" charset="0"/>
              <a:buNone/>
              <a:defRPr sz="4400" b="1" kern="1200">
                <a:solidFill>
                  <a:schemeClr val="tx1"/>
                </a:solidFill>
                <a:latin typeface="Outfit" pitchFamily="2" charset="0"/>
                <a:ea typeface="+mn-ea"/>
                <a:cs typeface="+mn-cs"/>
              </a:defRPr>
            </a:lvl1pPr>
            <a:lvl2pPr marL="685800" indent="-228600" algn="ctr"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ctr"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ctr"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ctr"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To be in likeness together</a:t>
            </a:r>
          </a:p>
        </p:txBody>
      </p:sp>
      <p:sp>
        <p:nvSpPr>
          <p:cNvPr id="11" name="Text Placeholder 2">
            <a:extLst>
              <a:ext uri="{FF2B5EF4-FFF2-40B4-BE49-F238E27FC236}">
                <a16:creationId xmlns:a16="http://schemas.microsoft.com/office/drawing/2014/main" id="{1D99E368-E79B-986D-24F1-B6749CCFEED6}"/>
              </a:ext>
            </a:extLst>
          </p:cNvPr>
          <p:cNvSpPr txBox="1">
            <a:spLocks/>
          </p:cNvSpPr>
          <p:nvPr/>
        </p:nvSpPr>
        <p:spPr>
          <a:xfrm>
            <a:off x="3753856" y="3836679"/>
            <a:ext cx="1883926" cy="114119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chemeClr val="bg1"/>
                </a:solidFill>
              </a:rPr>
              <a:t>con</a:t>
            </a:r>
            <a:r>
              <a:rPr lang="en-US" dirty="0">
                <a:solidFill>
                  <a:schemeClr val="bg1"/>
                </a:solidFill>
              </a:rPr>
              <a:t> </a:t>
            </a:r>
          </a:p>
          <a:p>
            <a:pPr marL="0" indent="0" algn="ctr">
              <a:lnSpc>
                <a:spcPct val="100000"/>
              </a:lnSpc>
              <a:buNone/>
            </a:pPr>
            <a:r>
              <a:rPr lang="en-US" dirty="0">
                <a:solidFill>
                  <a:schemeClr val="bg1"/>
                </a:solidFill>
              </a:rPr>
              <a:t>"together"</a:t>
            </a:r>
          </a:p>
        </p:txBody>
      </p:sp>
      <p:sp>
        <p:nvSpPr>
          <p:cNvPr id="12" name="Text Placeholder 2">
            <a:extLst>
              <a:ext uri="{FF2B5EF4-FFF2-40B4-BE49-F238E27FC236}">
                <a16:creationId xmlns:a16="http://schemas.microsoft.com/office/drawing/2014/main" id="{2401CF3D-0405-D105-DADC-38FFECBCC193}"/>
              </a:ext>
            </a:extLst>
          </p:cNvPr>
          <p:cNvSpPr txBox="1">
            <a:spLocks/>
          </p:cNvSpPr>
          <p:nvPr/>
        </p:nvSpPr>
        <p:spPr>
          <a:xfrm>
            <a:off x="5694490" y="3836679"/>
            <a:ext cx="3509468" cy="114119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chemeClr val="bg1"/>
                </a:solidFill>
              </a:rPr>
              <a:t>form</a:t>
            </a:r>
            <a:r>
              <a:rPr lang="en-US" dirty="0">
                <a:solidFill>
                  <a:schemeClr val="bg1"/>
                </a:solidFill>
              </a:rPr>
              <a:t> </a:t>
            </a:r>
          </a:p>
          <a:p>
            <a:pPr marL="0" indent="0" algn="ctr">
              <a:lnSpc>
                <a:spcPct val="100000"/>
              </a:lnSpc>
              <a:buNone/>
            </a:pPr>
            <a:r>
              <a:rPr lang="en-US" dirty="0">
                <a:solidFill>
                  <a:schemeClr val="bg1"/>
                </a:solidFill>
              </a:rPr>
              <a:t>"shape" or "likeness"</a:t>
            </a:r>
          </a:p>
        </p:txBody>
      </p:sp>
    </p:spTree>
    <p:extLst>
      <p:ext uri="{BB962C8B-B14F-4D97-AF65-F5344CB8AC3E}">
        <p14:creationId xmlns:p14="http://schemas.microsoft.com/office/powerpoint/2010/main" val="3176781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FA8E7-A3AD-90C3-CC6D-2AC7B3C57B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F5CB7E-F370-84FD-EC95-2E5DCEA1218B}"/>
              </a:ext>
            </a:extLst>
          </p:cNvPr>
          <p:cNvSpPr>
            <a:spLocks noGrp="1"/>
          </p:cNvSpPr>
          <p:nvPr>
            <p:ph type="body" sz="quarter" idx="10"/>
          </p:nvPr>
        </p:nvSpPr>
        <p:spPr/>
        <p:txBody>
          <a:bodyPr/>
          <a:lstStyle/>
          <a:p>
            <a:r>
              <a:rPr lang="en-US" dirty="0"/>
              <a:t>Explore Vocabulary</a:t>
            </a:r>
          </a:p>
        </p:txBody>
      </p:sp>
      <p:sp>
        <p:nvSpPr>
          <p:cNvPr id="3" name="Text Placeholder 1">
            <a:extLst>
              <a:ext uri="{FF2B5EF4-FFF2-40B4-BE49-F238E27FC236}">
                <a16:creationId xmlns:a16="http://schemas.microsoft.com/office/drawing/2014/main" id="{9F3C5154-1C33-0EB1-32D1-C4C21FE17FA5}"/>
              </a:ext>
            </a:extLst>
          </p:cNvPr>
          <p:cNvSpPr txBox="1">
            <a:spLocks/>
          </p:cNvSpPr>
          <p:nvPr/>
        </p:nvSpPr>
        <p:spPr>
          <a:xfrm>
            <a:off x="3753856" y="2090853"/>
            <a:ext cx="4684287" cy="1014412"/>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Font typeface="Arial" panose="020B0604020202020204" pitchFamily="34" charset="0"/>
              <a:buNone/>
              <a:defRPr sz="4400" b="1" kern="1200">
                <a:solidFill>
                  <a:schemeClr val="tx1"/>
                </a:solidFill>
                <a:latin typeface="Outfit" pitchFamily="2" charset="0"/>
                <a:ea typeface="+mn-ea"/>
                <a:cs typeface="+mn-cs"/>
              </a:defRPr>
            </a:lvl1pPr>
            <a:lvl2pPr marL="685800" indent="-228600" algn="ctr"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ctr"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ctr"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ctr"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dirty="0">
                <a:solidFill>
                  <a:schemeClr val="bg1"/>
                </a:solidFill>
              </a:rPr>
              <a:t>reform</a:t>
            </a:r>
          </a:p>
        </p:txBody>
      </p:sp>
      <p:sp>
        <p:nvSpPr>
          <p:cNvPr id="4" name="Right Brace 3">
            <a:extLst>
              <a:ext uri="{FF2B5EF4-FFF2-40B4-BE49-F238E27FC236}">
                <a16:creationId xmlns:a16="http://schemas.microsoft.com/office/drawing/2014/main" id="{2666B56B-550C-3EB3-5E0E-99B7EDD487D7}"/>
              </a:ext>
            </a:extLst>
          </p:cNvPr>
          <p:cNvSpPr/>
          <p:nvPr/>
        </p:nvSpPr>
        <p:spPr>
          <a:xfrm rot="5400000">
            <a:off x="4803057" y="3119883"/>
            <a:ext cx="407679" cy="1025913"/>
          </a:xfrm>
          <a:prstGeom prst="rightBrace">
            <a:avLst/>
          </a:prstGeom>
          <a:noFill/>
          <a:ln w="7620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endParaRPr lang="en-GB"/>
          </a:p>
        </p:txBody>
      </p:sp>
      <p:sp>
        <p:nvSpPr>
          <p:cNvPr id="6" name="Right Brace 5">
            <a:extLst>
              <a:ext uri="{FF2B5EF4-FFF2-40B4-BE49-F238E27FC236}">
                <a16:creationId xmlns:a16="http://schemas.microsoft.com/office/drawing/2014/main" id="{9197CFAF-2B57-9BDE-A880-981D754305ED}"/>
              </a:ext>
            </a:extLst>
          </p:cNvPr>
          <p:cNvSpPr/>
          <p:nvPr/>
        </p:nvSpPr>
        <p:spPr>
          <a:xfrm rot="5400000">
            <a:off x="6455381" y="2620020"/>
            <a:ext cx="399059" cy="2034257"/>
          </a:xfrm>
          <a:prstGeom prst="rightBrace">
            <a:avLst>
              <a:gd name="adj1" fmla="val 29353"/>
              <a:gd name="adj2" fmla="val 50000"/>
            </a:avLst>
          </a:prstGeom>
          <a:noFill/>
          <a:ln w="76200" cap="flat" cmpd="sng" algn="ctr">
            <a:solidFill>
              <a:schemeClr val="bg1"/>
            </a:solidFill>
            <a:prstDash val="solid"/>
            <a:miter lim="800000"/>
          </a:ln>
          <a:effectLst/>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endParaRPr lang="en-GB"/>
          </a:p>
        </p:txBody>
      </p:sp>
      <p:sp>
        <p:nvSpPr>
          <p:cNvPr id="8" name="Text Placeholder 1">
            <a:extLst>
              <a:ext uri="{FF2B5EF4-FFF2-40B4-BE49-F238E27FC236}">
                <a16:creationId xmlns:a16="http://schemas.microsoft.com/office/drawing/2014/main" id="{68652769-24A3-D596-8948-5261A4601CA9}"/>
              </a:ext>
            </a:extLst>
          </p:cNvPr>
          <p:cNvSpPr txBox="1">
            <a:spLocks/>
          </p:cNvSpPr>
          <p:nvPr/>
        </p:nvSpPr>
        <p:spPr>
          <a:xfrm>
            <a:off x="1785955" y="5310230"/>
            <a:ext cx="8620087" cy="798118"/>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Font typeface="Arial" panose="020B0604020202020204" pitchFamily="34" charset="0"/>
              <a:buNone/>
              <a:defRPr sz="4400" b="1" kern="1200">
                <a:solidFill>
                  <a:schemeClr val="tx1"/>
                </a:solidFill>
                <a:latin typeface="Outfit" pitchFamily="2" charset="0"/>
                <a:ea typeface="+mn-ea"/>
                <a:cs typeface="+mn-cs"/>
              </a:defRPr>
            </a:lvl1pPr>
            <a:lvl2pPr marL="685800" indent="-228600" algn="ctr"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ctr"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ctr"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ctr"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To be made into likeness again</a:t>
            </a:r>
          </a:p>
          <a:p>
            <a:endParaRPr lang="en-US" dirty="0">
              <a:solidFill>
                <a:schemeClr val="bg1"/>
              </a:solidFill>
            </a:endParaRPr>
          </a:p>
          <a:p>
            <a:endParaRPr lang="en-US" dirty="0">
              <a:solidFill>
                <a:schemeClr val="bg1"/>
              </a:solidFill>
            </a:endParaRPr>
          </a:p>
        </p:txBody>
      </p:sp>
      <p:sp>
        <p:nvSpPr>
          <p:cNvPr id="11" name="Text Placeholder 2">
            <a:extLst>
              <a:ext uri="{FF2B5EF4-FFF2-40B4-BE49-F238E27FC236}">
                <a16:creationId xmlns:a16="http://schemas.microsoft.com/office/drawing/2014/main" id="{6A86EE38-E678-E5B8-7AF3-3898B19B5B28}"/>
              </a:ext>
            </a:extLst>
          </p:cNvPr>
          <p:cNvSpPr txBox="1">
            <a:spLocks/>
          </p:cNvSpPr>
          <p:nvPr/>
        </p:nvSpPr>
        <p:spPr>
          <a:xfrm>
            <a:off x="3753856" y="3836679"/>
            <a:ext cx="1883926" cy="114119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chemeClr val="bg1"/>
                </a:solidFill>
              </a:rPr>
              <a:t>re</a:t>
            </a:r>
            <a:r>
              <a:rPr lang="en-US" dirty="0">
                <a:solidFill>
                  <a:schemeClr val="bg1"/>
                </a:solidFill>
              </a:rPr>
              <a:t> </a:t>
            </a:r>
          </a:p>
          <a:p>
            <a:pPr marL="0" indent="0" algn="ctr">
              <a:lnSpc>
                <a:spcPct val="100000"/>
              </a:lnSpc>
              <a:buNone/>
            </a:pPr>
            <a:r>
              <a:rPr lang="en-US" dirty="0">
                <a:solidFill>
                  <a:schemeClr val="bg1"/>
                </a:solidFill>
              </a:rPr>
              <a:t>"again"</a:t>
            </a:r>
          </a:p>
        </p:txBody>
      </p:sp>
      <p:sp>
        <p:nvSpPr>
          <p:cNvPr id="12" name="Text Placeholder 2">
            <a:extLst>
              <a:ext uri="{FF2B5EF4-FFF2-40B4-BE49-F238E27FC236}">
                <a16:creationId xmlns:a16="http://schemas.microsoft.com/office/drawing/2014/main" id="{D3A80792-BB9D-FB52-F32C-006D349AEBAF}"/>
              </a:ext>
            </a:extLst>
          </p:cNvPr>
          <p:cNvSpPr txBox="1">
            <a:spLocks/>
          </p:cNvSpPr>
          <p:nvPr/>
        </p:nvSpPr>
        <p:spPr>
          <a:xfrm>
            <a:off x="5694490" y="3836679"/>
            <a:ext cx="3509468" cy="114119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b="1" dirty="0">
                <a:solidFill>
                  <a:schemeClr val="bg1"/>
                </a:solidFill>
              </a:rPr>
              <a:t>form</a:t>
            </a:r>
            <a:r>
              <a:rPr lang="en-US" dirty="0">
                <a:solidFill>
                  <a:schemeClr val="bg1"/>
                </a:solidFill>
              </a:rPr>
              <a:t> </a:t>
            </a:r>
          </a:p>
          <a:p>
            <a:pPr marL="0" indent="0" algn="ctr">
              <a:lnSpc>
                <a:spcPct val="100000"/>
              </a:lnSpc>
              <a:buNone/>
            </a:pPr>
            <a:r>
              <a:rPr lang="en-US" dirty="0">
                <a:solidFill>
                  <a:schemeClr val="bg1"/>
                </a:solidFill>
              </a:rPr>
              <a:t>"shape" or "likeness"</a:t>
            </a:r>
          </a:p>
        </p:txBody>
      </p:sp>
    </p:spTree>
    <p:extLst>
      <p:ext uri="{BB962C8B-B14F-4D97-AF65-F5344CB8AC3E}">
        <p14:creationId xmlns:p14="http://schemas.microsoft.com/office/powerpoint/2010/main" val="3080420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AAC2CA-F99F-C13B-9B6E-642F852A49BD}"/>
              </a:ext>
            </a:extLst>
          </p:cNvPr>
          <p:cNvPicPr>
            <a:picLocks noChangeAspect="1"/>
          </p:cNvPicPr>
          <p:nvPr/>
        </p:nvPicPr>
        <p:blipFill>
          <a:blip r:embed="rId2"/>
          <a:stretch>
            <a:fillRect/>
          </a:stretch>
        </p:blipFill>
        <p:spPr>
          <a:xfrm>
            <a:off x="6880235" y="0"/>
            <a:ext cx="5311766" cy="6858000"/>
          </a:xfrm>
          <a:prstGeom prst="rect">
            <a:avLst/>
          </a:prstGeom>
        </p:spPr>
      </p:pic>
      <p:sp>
        <p:nvSpPr>
          <p:cNvPr id="2" name="Rectangle: Rounded Corners 3">
            <a:extLst>
              <a:ext uri="{FF2B5EF4-FFF2-40B4-BE49-F238E27FC236}">
                <a16:creationId xmlns:a16="http://schemas.microsoft.com/office/drawing/2014/main" id="{5DA26C8E-6324-EA74-550B-A3CCF4EE3325}"/>
              </a:ext>
            </a:extLst>
          </p:cNvPr>
          <p:cNvSpPr/>
          <p:nvPr/>
        </p:nvSpPr>
        <p:spPr>
          <a:xfrm>
            <a:off x="594573" y="946933"/>
            <a:ext cx="6603670" cy="1601567"/>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800" dirty="0">
                <a:latin typeface="Outfit" pitchFamily="2" charset="0"/>
              </a:rPr>
              <a:t>What do we know about the girl on the front cover? How do you know? </a:t>
            </a:r>
          </a:p>
        </p:txBody>
      </p:sp>
      <p:sp>
        <p:nvSpPr>
          <p:cNvPr id="3" name="Rectangle: Rounded Corners 3">
            <a:extLst>
              <a:ext uri="{FF2B5EF4-FFF2-40B4-BE49-F238E27FC236}">
                <a16:creationId xmlns:a16="http://schemas.microsoft.com/office/drawing/2014/main" id="{27D745D2-1F68-D993-F8D5-116C7E67A986}"/>
              </a:ext>
            </a:extLst>
          </p:cNvPr>
          <p:cNvSpPr/>
          <p:nvPr/>
        </p:nvSpPr>
        <p:spPr>
          <a:xfrm>
            <a:off x="594573" y="2935525"/>
            <a:ext cx="6603670" cy="1601567"/>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800" dirty="0">
                <a:latin typeface="Outfit" pitchFamily="2" charset="0"/>
              </a:rPr>
              <a:t>Is she covering or hiding her face? Why is she doing this?</a:t>
            </a:r>
          </a:p>
        </p:txBody>
      </p:sp>
      <p:sp>
        <p:nvSpPr>
          <p:cNvPr id="4" name="Rectangle: Rounded Corners 3">
            <a:extLst>
              <a:ext uri="{FF2B5EF4-FFF2-40B4-BE49-F238E27FC236}">
                <a16:creationId xmlns:a16="http://schemas.microsoft.com/office/drawing/2014/main" id="{243DDC4E-5A37-2E7E-AC94-1ED716272ACA}"/>
              </a:ext>
            </a:extLst>
          </p:cNvPr>
          <p:cNvSpPr/>
          <p:nvPr/>
        </p:nvSpPr>
        <p:spPr>
          <a:xfrm>
            <a:off x="594573" y="4887970"/>
            <a:ext cx="6603671" cy="1095503"/>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2800" dirty="0">
                <a:latin typeface="Outfit" pitchFamily="2" charset="0"/>
              </a:rPr>
              <a:t>Why does she have one eye exposed?</a:t>
            </a:r>
          </a:p>
        </p:txBody>
      </p:sp>
    </p:spTree>
    <p:extLst>
      <p:ext uri="{BB962C8B-B14F-4D97-AF65-F5344CB8AC3E}">
        <p14:creationId xmlns:p14="http://schemas.microsoft.com/office/powerpoint/2010/main" val="3825555941"/>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3.xml><?xml version="1.0" encoding="utf-8"?>
<ds:datastoreItem xmlns:ds="http://schemas.openxmlformats.org/officeDocument/2006/customXml" ds:itemID="{4C5C2AF6-A12C-4D1B-87C5-F23EC22E56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Difference</Template>
  <TotalTime>373</TotalTime>
  <Words>587</Words>
  <Application>Microsoft Macintosh PowerPoint</Application>
  <PresentationFormat>Widescreen</PresentationFormat>
  <Paragraphs>75</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What other influences are there?</vt:lpstr>
      <vt:lpstr>PowerPoint Presentation</vt:lpstr>
      <vt:lpstr>PowerPoint Presentation</vt:lpstr>
      <vt:lpstr>PowerPoint Presentation</vt:lpstr>
      <vt:lpstr>PowerPoint Presentation</vt:lpstr>
      <vt:lpstr>PowerPoint Presentation</vt:lpstr>
      <vt:lpstr>PowerPoint Presentation</vt:lpstr>
      <vt:lpstr>Discussion!</vt:lpstr>
      <vt:lpstr>What does it mean to be manly?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437</cp:revision>
  <dcterms:created xsi:type="dcterms:W3CDTF">2024-02-02T13:02:07Z</dcterms:created>
  <dcterms:modified xsi:type="dcterms:W3CDTF">2025-07-17T09:04:57Z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