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4"/>
  </p:notesMasterIdLst>
  <p:handoutMasterIdLst>
    <p:handoutMasterId r:id="rId35"/>
  </p:handoutMasterIdLst>
  <p:sldIdLst>
    <p:sldId id="393" r:id="rId5"/>
    <p:sldId id="487" r:id="rId6"/>
    <p:sldId id="389" r:id="rId7"/>
    <p:sldId id="507" r:id="rId8"/>
    <p:sldId id="489" r:id="rId9"/>
    <p:sldId id="488" r:id="rId10"/>
    <p:sldId id="420" r:id="rId11"/>
    <p:sldId id="492" r:id="rId12"/>
    <p:sldId id="491" r:id="rId13"/>
    <p:sldId id="493" r:id="rId14"/>
    <p:sldId id="494" r:id="rId15"/>
    <p:sldId id="495" r:id="rId16"/>
    <p:sldId id="496" r:id="rId17"/>
    <p:sldId id="497" r:id="rId18"/>
    <p:sldId id="498" r:id="rId19"/>
    <p:sldId id="499" r:id="rId20"/>
    <p:sldId id="500" r:id="rId21"/>
    <p:sldId id="501" r:id="rId22"/>
    <p:sldId id="504" r:id="rId23"/>
    <p:sldId id="505" r:id="rId24"/>
    <p:sldId id="414" r:id="rId25"/>
    <p:sldId id="506" r:id="rId26"/>
    <p:sldId id="433" r:id="rId27"/>
    <p:sldId id="503" r:id="rId28"/>
    <p:sldId id="484" r:id="rId29"/>
    <p:sldId id="415" r:id="rId30"/>
    <p:sldId id="406" r:id="rId31"/>
    <p:sldId id="486" r:id="rId32"/>
    <p:sldId id="30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E12337-DFA3-9B93-1947-5EA2F677E985}" name="slaguda.209@lgflmail.org" initials="sl" userId="S::urn:spo:guest#slaguda.209@lgflmail.org::" providerId="AD"/>
  <p188:author id="{AE06B076-0FB7-871D-79C6-3BB6F62E0FC3}" name="Alysia-Lara Ayonrinde" initials="AA" userId="S::alysia-lara.ayonrinde@churchofengland.org::82c25098-0028-4fca-b1af-fdda95c00a2f" providerId="AD"/>
  <p188:author id="{18B0A298-79AB-3279-4BDF-909E71120622}" name="Heather Skelton" initials="HS" userId="283b777770d262d5"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49E80"/>
    <a:srgbClr val="D17C79"/>
    <a:srgbClr val="C67673"/>
    <a:srgbClr val="A92B35"/>
    <a:srgbClr val="A72327"/>
    <a:srgbClr val="00628C"/>
    <a:srgbClr val="4BA0C1"/>
    <a:srgbClr val="00B5FF"/>
    <a:srgbClr val="93BAA6"/>
    <a:srgbClr val="C4D6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96"/>
    <p:restoredTop sz="94795"/>
  </p:normalViewPr>
  <p:slideViewPr>
    <p:cSldViewPr snapToGrid="0">
      <p:cViewPr varScale="1">
        <p:scale>
          <a:sx n="120" d="100"/>
          <a:sy n="120" d="100"/>
        </p:scale>
        <p:origin x="1120" y="19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87D940-8E37-B766-588E-81812150744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08E7518-4BBC-4B33-C60C-69DF5A5F1C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41867B-94BE-744B-8E02-6EA5E1DCE429}" type="datetimeFigureOut">
              <a:rPr lang="en-US" smtClean="0"/>
              <a:t>7/17/25</a:t>
            </a:fld>
            <a:endParaRPr lang="en-US"/>
          </a:p>
        </p:txBody>
      </p:sp>
      <p:sp>
        <p:nvSpPr>
          <p:cNvPr id="4" name="Footer Placeholder 3">
            <a:extLst>
              <a:ext uri="{FF2B5EF4-FFF2-40B4-BE49-F238E27FC236}">
                <a16:creationId xmlns:a16="http://schemas.microsoft.com/office/drawing/2014/main" id="{13ACF272-3E65-0199-D24D-5C2F38B6FA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60B7765-E724-6CB3-5ED8-A85EB5A22A5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94555E-9C41-5B42-8482-A300D4F25CCB}" type="slidenum">
              <a:rPr lang="en-US" smtClean="0"/>
              <a:t>‹#›</a:t>
            </a:fld>
            <a:endParaRPr lang="en-US"/>
          </a:p>
        </p:txBody>
      </p:sp>
    </p:spTree>
    <p:extLst>
      <p:ext uri="{BB962C8B-B14F-4D97-AF65-F5344CB8AC3E}">
        <p14:creationId xmlns:p14="http://schemas.microsoft.com/office/powerpoint/2010/main" val="17422356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1935FD-063E-E140-81CC-C14970545FB9}" type="datetimeFigureOut">
              <a:rPr lang="en-US" smtClean="0"/>
              <a:t>7/17/25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A6DC1D-6D0A-FA43-A618-949EBDE59BEA}" type="slidenum">
              <a:rPr lang="en-US" smtClean="0"/>
              <a:t>‹#›</a:t>
            </a:fld>
            <a:endParaRPr lang="en-US"/>
          </a:p>
        </p:txBody>
      </p:sp>
    </p:spTree>
    <p:extLst>
      <p:ext uri="{BB962C8B-B14F-4D97-AF65-F5344CB8AC3E}">
        <p14:creationId xmlns:p14="http://schemas.microsoft.com/office/powerpoint/2010/main" val="3577539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F1A85A0F-4B9D-CC9D-D468-874826F3A0F7}"/>
              </a:ext>
            </a:extLst>
          </p:cNvPr>
          <p:cNvSpPr>
            <a:spLocks noGrp="1"/>
          </p:cNvSpPr>
          <p:nvPr>
            <p:ph type="body" sz="quarter" idx="10"/>
          </p:nvPr>
        </p:nvSpPr>
        <p:spPr>
          <a:xfrm>
            <a:off x="838200" y="1747024"/>
            <a:ext cx="10721897" cy="4557132"/>
          </a:xfrm>
        </p:spPr>
        <p:txBody>
          <a:bodyPr/>
          <a:lstStyle>
            <a:lvl1pPr marL="0" indent="0">
              <a:lnSpc>
                <a:spcPct val="120000"/>
              </a:lnSpc>
              <a:buClr>
                <a:srgbClr val="4BA0C1"/>
              </a:buClr>
              <a:buFont typeface="Arial" panose="020B0604020202020204" pitchFamily="34" charset="0"/>
              <a:buNone/>
              <a:defRPr/>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sp>
        <p:nvSpPr>
          <p:cNvPr id="3" name="Title 2">
            <a:extLst>
              <a:ext uri="{FF2B5EF4-FFF2-40B4-BE49-F238E27FC236}">
                <a16:creationId xmlns:a16="http://schemas.microsoft.com/office/drawing/2014/main" id="{CA48D255-4958-9C01-F003-06BD548240F8}"/>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5028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ht Blue">
    <p:spTree>
      <p:nvGrpSpPr>
        <p:cNvPr id="1" name=""/>
        <p:cNvGrpSpPr/>
        <p:nvPr/>
      </p:nvGrpSpPr>
      <p:grpSpPr>
        <a:xfrm>
          <a:off x="0" y="0"/>
          <a:ext cx="0" cy="0"/>
          <a:chOff x="0" y="0"/>
          <a:chExt cx="0" cy="0"/>
        </a:xfrm>
      </p:grpSpPr>
      <p:pic>
        <p:nvPicPr>
          <p:cNvPr id="2" name="Picture 1" descr="A white background with a blue sky&#10;&#10;AI-generated content may be incorrect.">
            <a:extLst>
              <a:ext uri="{FF2B5EF4-FFF2-40B4-BE49-F238E27FC236}">
                <a16:creationId xmlns:a16="http://schemas.microsoft.com/office/drawing/2014/main" id="{0C58644F-E399-7034-4F05-A54270780DF0}"/>
              </a:ext>
            </a:extLst>
          </p:cNvPr>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06285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een 1">
    <p:spTree>
      <p:nvGrpSpPr>
        <p:cNvPr id="1" name=""/>
        <p:cNvGrpSpPr/>
        <p:nvPr/>
      </p:nvGrpSpPr>
      <p:grpSpPr>
        <a:xfrm>
          <a:off x="0" y="0"/>
          <a:ext cx="0" cy="0"/>
          <a:chOff x="0" y="0"/>
          <a:chExt cx="0" cy="0"/>
        </a:xfrm>
      </p:grpSpPr>
      <p:pic>
        <p:nvPicPr>
          <p:cNvPr id="5" name="Picture 4" descr="A white background with dots&#10;&#10;AI-generated content may be incorrect.">
            <a:extLst>
              <a:ext uri="{FF2B5EF4-FFF2-40B4-BE49-F238E27FC236}">
                <a16:creationId xmlns:a16="http://schemas.microsoft.com/office/drawing/2014/main" id="{FD148C04-548C-8652-713F-CFF7093992C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58392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een_Wondering_question">
    <p:spTree>
      <p:nvGrpSpPr>
        <p:cNvPr id="1" name=""/>
        <p:cNvGrpSpPr/>
        <p:nvPr/>
      </p:nvGrpSpPr>
      <p:grpSpPr>
        <a:xfrm>
          <a:off x="0" y="0"/>
          <a:ext cx="0" cy="0"/>
          <a:chOff x="0" y="0"/>
          <a:chExt cx="0" cy="0"/>
        </a:xfrm>
      </p:grpSpPr>
      <p:pic>
        <p:nvPicPr>
          <p:cNvPr id="7" name="Picture 6" descr="A white circle with a blue background&#10;&#10;AI-generated content may be incorrect.">
            <a:extLst>
              <a:ext uri="{FF2B5EF4-FFF2-40B4-BE49-F238E27FC236}">
                <a16:creationId xmlns:a16="http://schemas.microsoft.com/office/drawing/2014/main" id="{0DF68776-DC4B-C8C9-2C16-B40B989BB88C}"/>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109727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een 2">
    <p:spTree>
      <p:nvGrpSpPr>
        <p:cNvPr id="1" name=""/>
        <p:cNvGrpSpPr/>
        <p:nvPr/>
      </p:nvGrpSpPr>
      <p:grpSpPr>
        <a:xfrm>
          <a:off x="0" y="0"/>
          <a:ext cx="0" cy="0"/>
          <a:chOff x="0" y="0"/>
          <a:chExt cx="0" cy="0"/>
        </a:xfrm>
      </p:grpSpPr>
      <p:pic>
        <p:nvPicPr>
          <p:cNvPr id="2" name="Picture 1" descr="A green and white gradient&#10;&#10;AI-generated content may be incorrect.">
            <a:extLst>
              <a:ext uri="{FF2B5EF4-FFF2-40B4-BE49-F238E27FC236}">
                <a16:creationId xmlns:a16="http://schemas.microsoft.com/office/drawing/2014/main" id="{5ECFB301-182A-6246-07FA-5E7A7071C24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ext Placeholder 3">
            <a:extLst>
              <a:ext uri="{FF2B5EF4-FFF2-40B4-BE49-F238E27FC236}">
                <a16:creationId xmlns:a16="http://schemas.microsoft.com/office/drawing/2014/main" id="{2DD0A8C1-EA28-D8FA-9103-5ABEC411DAC4}"/>
              </a:ext>
            </a:extLst>
          </p:cNvPr>
          <p:cNvSpPr>
            <a:spLocks noGrp="1"/>
          </p:cNvSpPr>
          <p:nvPr>
            <p:ph type="body" sz="quarter" idx="10" hasCustomPrompt="1"/>
          </p:nvPr>
        </p:nvSpPr>
        <p:spPr>
          <a:xfrm>
            <a:off x="1047750" y="1504950"/>
            <a:ext cx="5048250" cy="4011613"/>
          </a:xfrm>
        </p:spPr>
        <p:txBody>
          <a:bodyPr>
            <a:noAutofit/>
          </a:bodyPr>
          <a:lstStyle>
            <a:lvl1pPr marL="0" indent="0">
              <a:buNone/>
              <a:defRPr sz="4400">
                <a:solidFill>
                  <a:schemeClr val="bg1"/>
                </a:solidFill>
              </a:defRPr>
            </a:lvl1pPr>
            <a:lvl2pPr marL="457200" indent="0">
              <a:buNone/>
              <a:defRPr sz="4400"/>
            </a:lvl2pPr>
            <a:lvl3pPr marL="914400" indent="0">
              <a:buNone/>
              <a:defRPr sz="4400"/>
            </a:lvl3pPr>
            <a:lvl4pPr marL="1371600" indent="0">
              <a:buNone/>
              <a:defRPr sz="4400"/>
            </a:lvl4pPr>
            <a:lvl5pPr marL="1828800" indent="0">
              <a:buNone/>
              <a:defRPr sz="4400"/>
            </a:lvl5pPr>
          </a:lstStyle>
          <a:p>
            <a:pPr lvl="0"/>
            <a:r>
              <a:rPr lang="en-GB" dirty="0"/>
              <a:t>Add question</a:t>
            </a:r>
            <a:endParaRPr lang="en-US" dirty="0"/>
          </a:p>
        </p:txBody>
      </p:sp>
    </p:spTree>
    <p:extLst>
      <p:ext uri="{BB962C8B-B14F-4D97-AF65-F5344CB8AC3E}">
        <p14:creationId xmlns:p14="http://schemas.microsoft.com/office/powerpoint/2010/main" val="617647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een - Question / Images">
    <p:spTree>
      <p:nvGrpSpPr>
        <p:cNvPr id="1" name=""/>
        <p:cNvGrpSpPr/>
        <p:nvPr/>
      </p:nvGrpSpPr>
      <p:grpSpPr>
        <a:xfrm>
          <a:off x="0" y="0"/>
          <a:ext cx="0" cy="0"/>
          <a:chOff x="0" y="0"/>
          <a:chExt cx="0" cy="0"/>
        </a:xfrm>
      </p:grpSpPr>
      <p:pic>
        <p:nvPicPr>
          <p:cNvPr id="2" name="Picture 1" descr="A white background with dots&#10;&#10;AI-generated content may be incorrect.">
            <a:extLst>
              <a:ext uri="{FF2B5EF4-FFF2-40B4-BE49-F238E27FC236}">
                <a16:creationId xmlns:a16="http://schemas.microsoft.com/office/drawing/2014/main" id="{7BF71488-303D-DCC0-63A2-EFDAAF111AA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descr="A green and white gradient&#10;&#10;AI-generated content may be incorrect.">
            <a:extLst>
              <a:ext uri="{FF2B5EF4-FFF2-40B4-BE49-F238E27FC236}">
                <a16:creationId xmlns:a16="http://schemas.microsoft.com/office/drawing/2014/main" id="{44B97973-8BF8-369A-1653-90AB285493E2}"/>
              </a:ext>
            </a:extLst>
          </p:cNvPr>
          <p:cNvPicPr>
            <a:picLocks noChangeAspect="1"/>
          </p:cNvPicPr>
          <p:nvPr userDrawn="1"/>
        </p:nvPicPr>
        <p:blipFill>
          <a:blip r:embed="rId3"/>
          <a:srcRect t="20070" b="2224"/>
          <a:stretch>
            <a:fillRect/>
          </a:stretch>
        </p:blipFill>
        <p:spPr>
          <a:xfrm>
            <a:off x="0" y="1528877"/>
            <a:ext cx="12192000" cy="5329123"/>
          </a:xfrm>
          <a:prstGeom prst="rect">
            <a:avLst/>
          </a:prstGeom>
        </p:spPr>
      </p:pic>
      <p:sp>
        <p:nvSpPr>
          <p:cNvPr id="6" name="Text Placeholder 5">
            <a:extLst>
              <a:ext uri="{FF2B5EF4-FFF2-40B4-BE49-F238E27FC236}">
                <a16:creationId xmlns:a16="http://schemas.microsoft.com/office/drawing/2014/main" id="{FAF65B29-F1F0-6D0A-5302-FD9DC0124919}"/>
              </a:ext>
            </a:extLst>
          </p:cNvPr>
          <p:cNvSpPr>
            <a:spLocks noGrp="1"/>
          </p:cNvSpPr>
          <p:nvPr>
            <p:ph type="body" sz="quarter" idx="10"/>
          </p:nvPr>
        </p:nvSpPr>
        <p:spPr>
          <a:xfrm>
            <a:off x="606425" y="337448"/>
            <a:ext cx="10833100" cy="1014412"/>
          </a:xfrm>
        </p:spPr>
        <p:txBody>
          <a:bodyPr>
            <a:normAutofit/>
          </a:bodyPr>
          <a:lstStyle>
            <a:lvl1pPr marL="0" indent="0" algn="ctr">
              <a:buNone/>
              <a:defRPr sz="4400" b="1"/>
            </a:lvl1pPr>
            <a:lvl2pPr algn="ctr">
              <a:defRPr/>
            </a:lvl2pPr>
            <a:lvl3pPr algn="ctr">
              <a:defRPr/>
            </a:lvl3pPr>
            <a:lvl4pPr algn="ctr">
              <a:defRPr/>
            </a:lvl4pPr>
            <a:lvl5pPr algn="ctr">
              <a:defRPr/>
            </a:lvl5pPr>
          </a:lstStyle>
          <a:p>
            <a:pPr lvl="0"/>
            <a:r>
              <a:rPr lang="en-GB" dirty="0"/>
              <a:t>Click to edit Master text styles</a:t>
            </a:r>
            <a:endParaRPr lang="en-US" dirty="0"/>
          </a:p>
        </p:txBody>
      </p:sp>
    </p:spTree>
    <p:extLst>
      <p:ext uri="{BB962C8B-B14F-4D97-AF65-F5344CB8AC3E}">
        <p14:creationId xmlns:p14="http://schemas.microsoft.com/office/powerpoint/2010/main" val="38089517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een - Film">
    <p:spTree>
      <p:nvGrpSpPr>
        <p:cNvPr id="1" name=""/>
        <p:cNvGrpSpPr/>
        <p:nvPr/>
      </p:nvGrpSpPr>
      <p:grpSpPr>
        <a:xfrm>
          <a:off x="0" y="0"/>
          <a:ext cx="0" cy="0"/>
          <a:chOff x="0" y="0"/>
          <a:chExt cx="0" cy="0"/>
        </a:xfrm>
      </p:grpSpPr>
      <p:pic>
        <p:nvPicPr>
          <p:cNvPr id="4" name="Picture 3" descr="A green and white gradient&#10;&#10;AI-generated content may be incorrect.">
            <a:extLst>
              <a:ext uri="{FF2B5EF4-FFF2-40B4-BE49-F238E27FC236}">
                <a16:creationId xmlns:a16="http://schemas.microsoft.com/office/drawing/2014/main" id="{76683643-1BAD-97B6-C94E-6EA1B65BF6B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Picture 10" descr="A green and white circle with a movie clapper&#10;&#10;Description automatically generated">
            <a:extLst>
              <a:ext uri="{FF2B5EF4-FFF2-40B4-BE49-F238E27FC236}">
                <a16:creationId xmlns:a16="http://schemas.microsoft.com/office/drawing/2014/main" id="{30BE6791-D1CD-3E91-F66B-0B42E2576040}"/>
              </a:ext>
            </a:extLst>
          </p:cNvPr>
          <p:cNvPicPr>
            <a:picLocks noChangeAspect="1"/>
          </p:cNvPicPr>
          <p:nvPr userDrawn="1"/>
        </p:nvPicPr>
        <p:blipFill>
          <a:blip r:embed="rId3"/>
          <a:stretch>
            <a:fillRect/>
          </a:stretch>
        </p:blipFill>
        <p:spPr>
          <a:xfrm>
            <a:off x="5303999" y="1317600"/>
            <a:ext cx="1580400" cy="1580400"/>
          </a:xfrm>
          <a:prstGeom prst="rect">
            <a:avLst/>
          </a:prstGeom>
        </p:spPr>
      </p:pic>
      <p:sp>
        <p:nvSpPr>
          <p:cNvPr id="2" name="Title 1">
            <a:extLst>
              <a:ext uri="{FF2B5EF4-FFF2-40B4-BE49-F238E27FC236}">
                <a16:creationId xmlns:a16="http://schemas.microsoft.com/office/drawing/2014/main" id="{7BA41204-AEFA-5CCE-CB5D-7D6F0B6E9D68}"/>
              </a:ext>
            </a:extLst>
          </p:cNvPr>
          <p:cNvSpPr>
            <a:spLocks noGrp="1"/>
          </p:cNvSpPr>
          <p:nvPr>
            <p:ph type="title" hasCustomPrompt="1"/>
          </p:nvPr>
        </p:nvSpPr>
        <p:spPr>
          <a:xfrm>
            <a:off x="1545335" y="3830701"/>
            <a:ext cx="9101328" cy="1069975"/>
          </a:xfrm>
        </p:spPr>
        <p:txBody>
          <a:bodyPr>
            <a:noAutofit/>
          </a:bodyPr>
          <a:lstStyle>
            <a:lvl1pPr algn="ctr">
              <a:defRPr sz="6000">
                <a:solidFill>
                  <a:schemeClr val="bg1"/>
                </a:solidFill>
              </a:defRPr>
            </a:lvl1pPr>
          </a:lstStyle>
          <a:p>
            <a:r>
              <a:rPr lang="en-GB"/>
              <a:t>Bible Title</a:t>
            </a:r>
            <a:endParaRPr lang="en-US"/>
          </a:p>
        </p:txBody>
      </p:sp>
      <p:sp>
        <p:nvSpPr>
          <p:cNvPr id="3" name="TextBox 2">
            <a:extLst>
              <a:ext uri="{FF2B5EF4-FFF2-40B4-BE49-F238E27FC236}">
                <a16:creationId xmlns:a16="http://schemas.microsoft.com/office/drawing/2014/main" id="{507F1657-EB78-A9BC-3EFB-37C080FF89EA}"/>
              </a:ext>
            </a:extLst>
          </p:cNvPr>
          <p:cNvSpPr txBox="1"/>
          <p:nvPr userDrawn="1"/>
        </p:nvSpPr>
        <p:spPr>
          <a:xfrm>
            <a:off x="3627382" y="2997918"/>
            <a:ext cx="4937234" cy="1015663"/>
          </a:xfrm>
          <a:prstGeom prst="rect">
            <a:avLst/>
          </a:prstGeom>
          <a:noFill/>
        </p:spPr>
        <p:txBody>
          <a:bodyPr wrap="square" rtlCol="0">
            <a:spAutoFit/>
          </a:bodyPr>
          <a:lstStyle/>
          <a:p>
            <a:pPr algn="ctr"/>
            <a:r>
              <a:rPr lang="en-US" sz="6000" b="1" i="0" dirty="0">
                <a:solidFill>
                  <a:srgbClr val="C4D6CB"/>
                </a:solidFill>
                <a:latin typeface="Outfit" pitchFamily="2" charset="0"/>
              </a:rPr>
              <a:t>Film</a:t>
            </a:r>
          </a:p>
        </p:txBody>
      </p:sp>
    </p:spTree>
    <p:extLst>
      <p:ext uri="{BB962C8B-B14F-4D97-AF65-F5344CB8AC3E}">
        <p14:creationId xmlns:p14="http://schemas.microsoft.com/office/powerpoint/2010/main" val="418944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een - Bible verse">
    <p:spTree>
      <p:nvGrpSpPr>
        <p:cNvPr id="1" name=""/>
        <p:cNvGrpSpPr/>
        <p:nvPr/>
      </p:nvGrpSpPr>
      <p:grpSpPr>
        <a:xfrm>
          <a:off x="0" y="0"/>
          <a:ext cx="0" cy="0"/>
          <a:chOff x="0" y="0"/>
          <a:chExt cx="0" cy="0"/>
        </a:xfrm>
      </p:grpSpPr>
      <p:pic>
        <p:nvPicPr>
          <p:cNvPr id="4" name="Picture 3" descr="A white background with dots&#10;&#10;AI-generated content may be incorrect.">
            <a:extLst>
              <a:ext uri="{FF2B5EF4-FFF2-40B4-BE49-F238E27FC236}">
                <a16:creationId xmlns:a16="http://schemas.microsoft.com/office/drawing/2014/main" id="{FC66A789-1394-305D-2C16-16FC0956560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descr="A white cross on a green circle&#10;&#10;AI-generated content may be incorrect.">
            <a:extLst>
              <a:ext uri="{FF2B5EF4-FFF2-40B4-BE49-F238E27FC236}">
                <a16:creationId xmlns:a16="http://schemas.microsoft.com/office/drawing/2014/main" id="{B75C2050-F3AE-37DF-2ED6-5B20404916F4}"/>
              </a:ext>
            </a:extLst>
          </p:cNvPr>
          <p:cNvPicPr>
            <a:picLocks noChangeAspect="1"/>
          </p:cNvPicPr>
          <p:nvPr userDrawn="1"/>
        </p:nvPicPr>
        <p:blipFill>
          <a:blip r:embed="rId3"/>
          <a:stretch>
            <a:fillRect/>
          </a:stretch>
        </p:blipFill>
        <p:spPr>
          <a:xfrm>
            <a:off x="513854" y="637218"/>
            <a:ext cx="1584000" cy="1584000"/>
          </a:xfrm>
          <a:prstGeom prst="rect">
            <a:avLst/>
          </a:prstGeom>
        </p:spPr>
      </p:pic>
      <p:sp>
        <p:nvSpPr>
          <p:cNvPr id="9" name="TextBox 8">
            <a:extLst>
              <a:ext uri="{FF2B5EF4-FFF2-40B4-BE49-F238E27FC236}">
                <a16:creationId xmlns:a16="http://schemas.microsoft.com/office/drawing/2014/main" id="{A9BF6B44-B4BF-D332-BB71-B4EAD351BCF2}"/>
              </a:ext>
            </a:extLst>
          </p:cNvPr>
          <p:cNvSpPr txBox="1"/>
          <p:nvPr userDrawn="1"/>
        </p:nvSpPr>
        <p:spPr>
          <a:xfrm>
            <a:off x="2380791" y="637218"/>
            <a:ext cx="4937234" cy="784830"/>
          </a:xfrm>
          <a:prstGeom prst="rect">
            <a:avLst/>
          </a:prstGeom>
          <a:noFill/>
        </p:spPr>
        <p:txBody>
          <a:bodyPr wrap="square" rtlCol="0">
            <a:spAutoFit/>
          </a:bodyPr>
          <a:lstStyle/>
          <a:p>
            <a:pPr algn="l"/>
            <a:r>
              <a:rPr lang="en-GB" sz="4500" b="1" i="0" noProof="0" dirty="0">
                <a:solidFill>
                  <a:srgbClr val="93BAA6"/>
                </a:solidFill>
                <a:latin typeface="Outfit" pitchFamily="2" charset="0"/>
              </a:rPr>
              <a:t>Bible verse</a:t>
            </a:r>
          </a:p>
        </p:txBody>
      </p:sp>
      <p:sp>
        <p:nvSpPr>
          <p:cNvPr id="11" name="Text Placeholder 10">
            <a:extLst>
              <a:ext uri="{FF2B5EF4-FFF2-40B4-BE49-F238E27FC236}">
                <a16:creationId xmlns:a16="http://schemas.microsoft.com/office/drawing/2014/main" id="{DC0F8674-DEB6-374D-5D0B-0488367EFA11}"/>
              </a:ext>
            </a:extLst>
          </p:cNvPr>
          <p:cNvSpPr>
            <a:spLocks noGrp="1"/>
          </p:cNvSpPr>
          <p:nvPr>
            <p:ph type="body" sz="quarter" idx="10" hasCustomPrompt="1"/>
          </p:nvPr>
        </p:nvSpPr>
        <p:spPr>
          <a:xfrm>
            <a:off x="2380791" y="1272346"/>
            <a:ext cx="4492625" cy="854628"/>
          </a:xfrm>
        </p:spPr>
        <p:txBody>
          <a:bodyPr>
            <a:normAutofit/>
          </a:bodyPr>
          <a:lstStyle>
            <a:lvl1pPr marL="0" indent="0">
              <a:buNone/>
              <a:defRPr sz="4400" b="1">
                <a:solidFill>
                  <a:srgbClr val="549E80"/>
                </a:solidFill>
              </a:defRPr>
            </a:lvl1pPr>
          </a:lstStyle>
          <a:p>
            <a:pPr lvl="0"/>
            <a:r>
              <a:rPr lang="en-GB" noProof="0" dirty="0">
                <a:latin typeface="Outfit"/>
              </a:rPr>
              <a:t>Verse</a:t>
            </a:r>
            <a:endParaRPr lang="en-US" dirty="0"/>
          </a:p>
        </p:txBody>
      </p:sp>
      <p:sp>
        <p:nvSpPr>
          <p:cNvPr id="12" name="Text Placeholder 2">
            <a:extLst>
              <a:ext uri="{FF2B5EF4-FFF2-40B4-BE49-F238E27FC236}">
                <a16:creationId xmlns:a16="http://schemas.microsoft.com/office/drawing/2014/main" id="{532A0309-1492-CD51-8586-CD80D6EB14B1}"/>
              </a:ext>
            </a:extLst>
          </p:cNvPr>
          <p:cNvSpPr>
            <a:spLocks noGrp="1"/>
          </p:cNvSpPr>
          <p:nvPr>
            <p:ph type="body" sz="quarter" idx="11"/>
          </p:nvPr>
        </p:nvSpPr>
        <p:spPr>
          <a:xfrm>
            <a:off x="2380791" y="2387815"/>
            <a:ext cx="6643939" cy="3575663"/>
          </a:xfrm>
        </p:spPr>
        <p:txBody>
          <a:bodyPr>
            <a:normAutofit/>
          </a:bodyPr>
          <a:lstStyle>
            <a:lvl1pPr marL="0" indent="0">
              <a:lnSpc>
                <a:spcPct val="120000"/>
              </a:lnSpc>
              <a:buClr>
                <a:srgbClr val="4BA0C1"/>
              </a:buClr>
              <a:buFont typeface="Arial" panose="020B0604020202020204" pitchFamily="34" charset="0"/>
              <a:buNone/>
              <a:defRPr sz="3500"/>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spTree>
    <p:extLst>
      <p:ext uri="{BB962C8B-B14F-4D97-AF65-F5344CB8AC3E}">
        <p14:creationId xmlns:p14="http://schemas.microsoft.com/office/powerpoint/2010/main" val="37633731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 Activity">
    <p:spTree>
      <p:nvGrpSpPr>
        <p:cNvPr id="1" name=""/>
        <p:cNvGrpSpPr/>
        <p:nvPr/>
      </p:nvGrpSpPr>
      <p:grpSpPr>
        <a:xfrm>
          <a:off x="0" y="0"/>
          <a:ext cx="0" cy="0"/>
          <a:chOff x="0" y="0"/>
          <a:chExt cx="0" cy="0"/>
        </a:xfrm>
      </p:grpSpPr>
      <p:pic>
        <p:nvPicPr>
          <p:cNvPr id="3" name="Picture 2" descr="A blue and white gradient&#10;&#10;AI-generated content may be incorrect.">
            <a:extLst>
              <a:ext uri="{FF2B5EF4-FFF2-40B4-BE49-F238E27FC236}">
                <a16:creationId xmlns:a16="http://schemas.microsoft.com/office/drawing/2014/main" id="{BC884A3F-805A-AE7F-A56D-69255567C1E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5" name="Picture 14" descr="A blue puzzle piece on a white circle&#10;&#10;Description automatically generated">
            <a:extLst>
              <a:ext uri="{FF2B5EF4-FFF2-40B4-BE49-F238E27FC236}">
                <a16:creationId xmlns:a16="http://schemas.microsoft.com/office/drawing/2014/main" id="{4AB98605-E9E3-D35A-3972-D8172EAC6F0C}"/>
              </a:ext>
            </a:extLst>
          </p:cNvPr>
          <p:cNvPicPr>
            <a:picLocks noChangeAspect="1"/>
          </p:cNvPicPr>
          <p:nvPr userDrawn="1"/>
        </p:nvPicPr>
        <p:blipFill>
          <a:blip r:embed="rId3"/>
          <a:stretch>
            <a:fillRect/>
          </a:stretch>
        </p:blipFill>
        <p:spPr>
          <a:xfrm>
            <a:off x="5303999" y="1317600"/>
            <a:ext cx="1584000" cy="1584000"/>
          </a:xfrm>
          <a:prstGeom prst="rect">
            <a:avLst/>
          </a:prstGeom>
        </p:spPr>
      </p:pic>
      <p:sp>
        <p:nvSpPr>
          <p:cNvPr id="2" name="Title 1">
            <a:extLst>
              <a:ext uri="{FF2B5EF4-FFF2-40B4-BE49-F238E27FC236}">
                <a16:creationId xmlns:a16="http://schemas.microsoft.com/office/drawing/2014/main" id="{1427CF39-7CCF-DE87-5A60-A67E4F14D714}"/>
              </a:ext>
            </a:extLst>
          </p:cNvPr>
          <p:cNvSpPr>
            <a:spLocks noGrp="1"/>
          </p:cNvSpPr>
          <p:nvPr>
            <p:ph type="title" hasCustomPrompt="1"/>
          </p:nvPr>
        </p:nvSpPr>
        <p:spPr>
          <a:xfrm>
            <a:off x="1545335" y="3931285"/>
            <a:ext cx="9101328" cy="1325563"/>
          </a:xfrm>
        </p:spPr>
        <p:txBody>
          <a:bodyPr>
            <a:noAutofit/>
          </a:bodyPr>
          <a:lstStyle>
            <a:lvl1pPr algn="ctr">
              <a:defRPr sz="6000">
                <a:solidFill>
                  <a:schemeClr val="bg1"/>
                </a:solidFill>
              </a:defRPr>
            </a:lvl1pPr>
          </a:lstStyle>
          <a:p>
            <a:r>
              <a:rPr lang="en-GB"/>
              <a:t>Activity name</a:t>
            </a:r>
            <a:endParaRPr lang="en-US"/>
          </a:p>
        </p:txBody>
      </p:sp>
      <p:sp>
        <p:nvSpPr>
          <p:cNvPr id="7" name="TextBox 6">
            <a:extLst>
              <a:ext uri="{FF2B5EF4-FFF2-40B4-BE49-F238E27FC236}">
                <a16:creationId xmlns:a16="http://schemas.microsoft.com/office/drawing/2014/main" id="{D0D626F5-9BE1-7C6E-DB18-98004EE2B946}"/>
              </a:ext>
            </a:extLst>
          </p:cNvPr>
          <p:cNvSpPr txBox="1"/>
          <p:nvPr userDrawn="1"/>
        </p:nvSpPr>
        <p:spPr>
          <a:xfrm>
            <a:off x="3627382" y="2997918"/>
            <a:ext cx="4937234" cy="1015663"/>
          </a:xfrm>
          <a:prstGeom prst="rect">
            <a:avLst/>
          </a:prstGeom>
          <a:noFill/>
        </p:spPr>
        <p:txBody>
          <a:bodyPr wrap="square" rtlCol="0">
            <a:spAutoFit/>
          </a:bodyPr>
          <a:lstStyle/>
          <a:p>
            <a:pPr algn="ctr"/>
            <a:r>
              <a:rPr lang="en-US" sz="6000" b="1" i="0" dirty="0">
                <a:solidFill>
                  <a:srgbClr val="ACBACE"/>
                </a:solidFill>
                <a:latin typeface="Outfit" pitchFamily="2" charset="0"/>
              </a:rPr>
              <a:t>Activity</a:t>
            </a:r>
          </a:p>
        </p:txBody>
      </p:sp>
    </p:spTree>
    <p:extLst>
      <p:ext uri="{BB962C8B-B14F-4D97-AF65-F5344CB8AC3E}">
        <p14:creationId xmlns:p14="http://schemas.microsoft.com/office/powerpoint/2010/main" val="26036515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1">
    <p:spTree>
      <p:nvGrpSpPr>
        <p:cNvPr id="1" name=""/>
        <p:cNvGrpSpPr/>
        <p:nvPr/>
      </p:nvGrpSpPr>
      <p:grpSpPr>
        <a:xfrm>
          <a:off x="0" y="0"/>
          <a:ext cx="0" cy="0"/>
          <a:chOff x="0" y="0"/>
          <a:chExt cx="0" cy="0"/>
        </a:xfrm>
      </p:grpSpPr>
      <p:pic>
        <p:nvPicPr>
          <p:cNvPr id="2" name="Picture 1" descr="A white surface with dots&#10;&#10;AI-generated content may be incorrect.">
            <a:extLst>
              <a:ext uri="{FF2B5EF4-FFF2-40B4-BE49-F238E27FC236}">
                <a16:creationId xmlns:a16="http://schemas.microsoft.com/office/drawing/2014/main" id="{C453C00B-230D-57F1-DA9B-1E1D35B65C2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3">
            <a:extLst>
              <a:ext uri="{FF2B5EF4-FFF2-40B4-BE49-F238E27FC236}">
                <a16:creationId xmlns:a16="http://schemas.microsoft.com/office/drawing/2014/main" id="{BE29E997-025E-1FA3-7FBA-77CF28CED507}"/>
              </a:ext>
            </a:extLst>
          </p:cNvPr>
          <p:cNvSpPr>
            <a:spLocks noGrp="1"/>
          </p:cNvSpPr>
          <p:nvPr>
            <p:ph type="body" sz="quarter" idx="10" hasCustomPrompt="1"/>
          </p:nvPr>
        </p:nvSpPr>
        <p:spPr>
          <a:xfrm>
            <a:off x="1047750" y="1504950"/>
            <a:ext cx="5048250" cy="4011613"/>
          </a:xfrm>
        </p:spPr>
        <p:txBody>
          <a:bodyPr>
            <a:noAutofit/>
          </a:bodyPr>
          <a:lstStyle>
            <a:lvl1pPr marL="0" indent="0">
              <a:buNone/>
              <a:defRPr sz="4400">
                <a:solidFill>
                  <a:schemeClr val="tx1"/>
                </a:solidFill>
              </a:defRPr>
            </a:lvl1pPr>
            <a:lvl2pPr marL="457200" indent="0">
              <a:buNone/>
              <a:defRPr sz="4400"/>
            </a:lvl2pPr>
            <a:lvl3pPr marL="914400" indent="0">
              <a:buNone/>
              <a:defRPr sz="4400"/>
            </a:lvl3pPr>
            <a:lvl4pPr marL="1371600" indent="0">
              <a:buNone/>
              <a:defRPr sz="4400"/>
            </a:lvl4pPr>
            <a:lvl5pPr marL="1828800" indent="0">
              <a:buNone/>
              <a:defRPr sz="4400"/>
            </a:lvl5pPr>
          </a:lstStyle>
          <a:p>
            <a:pPr lvl="0"/>
            <a:r>
              <a:rPr lang="en-GB" dirty="0"/>
              <a:t>Add question</a:t>
            </a:r>
            <a:endParaRPr lang="en-US" dirty="0"/>
          </a:p>
        </p:txBody>
      </p:sp>
    </p:spTree>
    <p:extLst>
      <p:ext uri="{BB962C8B-B14F-4D97-AF65-F5344CB8AC3E}">
        <p14:creationId xmlns:p14="http://schemas.microsoft.com/office/powerpoint/2010/main" val="16489313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ue 2">
    <p:spTree>
      <p:nvGrpSpPr>
        <p:cNvPr id="1" name=""/>
        <p:cNvGrpSpPr/>
        <p:nvPr/>
      </p:nvGrpSpPr>
      <p:grpSpPr>
        <a:xfrm>
          <a:off x="0" y="0"/>
          <a:ext cx="0" cy="0"/>
          <a:chOff x="0" y="0"/>
          <a:chExt cx="0" cy="0"/>
        </a:xfrm>
      </p:grpSpPr>
      <p:pic>
        <p:nvPicPr>
          <p:cNvPr id="3" name="Picture 2" descr="A blue and white gradient&#10;&#10;AI-generated content may be incorrect.">
            <a:extLst>
              <a:ext uri="{FF2B5EF4-FFF2-40B4-BE49-F238E27FC236}">
                <a16:creationId xmlns:a16="http://schemas.microsoft.com/office/drawing/2014/main" id="{6EB04C53-C2BE-09C0-4138-ECD2340E10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5">
            <a:extLst>
              <a:ext uri="{FF2B5EF4-FFF2-40B4-BE49-F238E27FC236}">
                <a16:creationId xmlns:a16="http://schemas.microsoft.com/office/drawing/2014/main" id="{68960019-7060-C3FC-FEF9-A78C503A668A}"/>
              </a:ext>
            </a:extLst>
          </p:cNvPr>
          <p:cNvSpPr>
            <a:spLocks noGrp="1"/>
          </p:cNvSpPr>
          <p:nvPr>
            <p:ph type="title"/>
          </p:nvPr>
        </p:nvSpPr>
        <p:spPr>
          <a:xfrm>
            <a:off x="2831592" y="3029426"/>
            <a:ext cx="6528816" cy="799148"/>
          </a:xfrm>
        </p:spPr>
        <p:txBody>
          <a:bodyPr>
            <a:noAutofit/>
          </a:bodyPr>
          <a:lstStyle>
            <a:lvl1pPr algn="ctr">
              <a:defRPr sz="6000">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4143810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4" name="Picture 3" descr="A group of children in school uniforms&#10;&#10;AI-generated content may be incorrect.">
            <a:extLst>
              <a:ext uri="{FF2B5EF4-FFF2-40B4-BE49-F238E27FC236}">
                <a16:creationId xmlns:a16="http://schemas.microsoft.com/office/drawing/2014/main" id="{E012A021-4CED-8671-3091-062773E6468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56617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ctivity_red">
    <p:spTree>
      <p:nvGrpSpPr>
        <p:cNvPr id="1" name=""/>
        <p:cNvGrpSpPr/>
        <p:nvPr/>
      </p:nvGrpSpPr>
      <p:grpSpPr>
        <a:xfrm>
          <a:off x="0" y="0"/>
          <a:ext cx="0" cy="0"/>
          <a:chOff x="0" y="0"/>
          <a:chExt cx="0" cy="0"/>
        </a:xfrm>
      </p:grpSpPr>
      <p:pic>
        <p:nvPicPr>
          <p:cNvPr id="6" name="Picture 5" descr="A red and white gradient&#10;&#10;AI-generated content may be incorrect.">
            <a:extLst>
              <a:ext uri="{FF2B5EF4-FFF2-40B4-BE49-F238E27FC236}">
                <a16:creationId xmlns:a16="http://schemas.microsoft.com/office/drawing/2014/main" id="{D53058E0-FBC2-32E3-F66E-7241ECA5DFA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192DD287-4296-3941-D699-D9A882426757}"/>
              </a:ext>
            </a:extLst>
          </p:cNvPr>
          <p:cNvSpPr>
            <a:spLocks noGrp="1"/>
          </p:cNvSpPr>
          <p:nvPr>
            <p:ph type="title" hasCustomPrompt="1"/>
          </p:nvPr>
        </p:nvSpPr>
        <p:spPr>
          <a:xfrm>
            <a:off x="1545335" y="3931285"/>
            <a:ext cx="9101328" cy="1325563"/>
          </a:xfrm>
        </p:spPr>
        <p:txBody>
          <a:bodyPr>
            <a:noAutofit/>
          </a:bodyPr>
          <a:lstStyle>
            <a:lvl1pPr algn="ctr">
              <a:defRPr sz="6000">
                <a:solidFill>
                  <a:schemeClr val="bg1"/>
                </a:solidFill>
              </a:defRPr>
            </a:lvl1pPr>
          </a:lstStyle>
          <a:p>
            <a:r>
              <a:rPr lang="en-GB"/>
              <a:t>Activity name</a:t>
            </a:r>
            <a:endParaRPr lang="en-US"/>
          </a:p>
        </p:txBody>
      </p:sp>
      <p:sp>
        <p:nvSpPr>
          <p:cNvPr id="9" name="TextBox 8">
            <a:extLst>
              <a:ext uri="{FF2B5EF4-FFF2-40B4-BE49-F238E27FC236}">
                <a16:creationId xmlns:a16="http://schemas.microsoft.com/office/drawing/2014/main" id="{61AAE9E5-C52E-5A76-3007-D69B7BC8D08A}"/>
              </a:ext>
            </a:extLst>
          </p:cNvPr>
          <p:cNvSpPr txBox="1"/>
          <p:nvPr userDrawn="1"/>
        </p:nvSpPr>
        <p:spPr>
          <a:xfrm>
            <a:off x="3627382" y="2997918"/>
            <a:ext cx="4937234" cy="1015663"/>
          </a:xfrm>
          <a:prstGeom prst="rect">
            <a:avLst/>
          </a:prstGeom>
          <a:noFill/>
        </p:spPr>
        <p:txBody>
          <a:bodyPr wrap="square" rtlCol="0">
            <a:spAutoFit/>
          </a:bodyPr>
          <a:lstStyle/>
          <a:p>
            <a:pPr algn="ctr"/>
            <a:r>
              <a:rPr lang="en-US" sz="6000" b="1" i="0" dirty="0">
                <a:solidFill>
                  <a:srgbClr val="D17C79"/>
                </a:solidFill>
                <a:latin typeface="Outfit" pitchFamily="2" charset="0"/>
              </a:rPr>
              <a:t>Activity</a:t>
            </a:r>
          </a:p>
        </p:txBody>
      </p:sp>
      <p:pic>
        <p:nvPicPr>
          <p:cNvPr id="12" name="Picture 11" descr="A red puzzle piece on a pink circle&#10;&#10;AI-generated content may be incorrect.">
            <a:extLst>
              <a:ext uri="{FF2B5EF4-FFF2-40B4-BE49-F238E27FC236}">
                <a16:creationId xmlns:a16="http://schemas.microsoft.com/office/drawing/2014/main" id="{8C2AD9AA-94A1-2D26-3351-7F6FCCBD7A49}"/>
              </a:ext>
            </a:extLst>
          </p:cNvPr>
          <p:cNvPicPr>
            <a:picLocks noChangeAspect="1"/>
          </p:cNvPicPr>
          <p:nvPr userDrawn="1"/>
        </p:nvPicPr>
        <p:blipFill>
          <a:blip r:embed="rId3"/>
          <a:stretch>
            <a:fillRect/>
          </a:stretch>
        </p:blipFill>
        <p:spPr>
          <a:xfrm>
            <a:off x="5303999" y="1317600"/>
            <a:ext cx="1584000" cy="1584000"/>
          </a:xfrm>
          <a:prstGeom prst="rect">
            <a:avLst/>
          </a:prstGeom>
        </p:spPr>
      </p:pic>
    </p:spTree>
    <p:extLst>
      <p:ext uri="{BB962C8B-B14F-4D97-AF65-F5344CB8AC3E}">
        <p14:creationId xmlns:p14="http://schemas.microsoft.com/office/powerpoint/2010/main" val="18212579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ed - Question / Images">
    <p:spTree>
      <p:nvGrpSpPr>
        <p:cNvPr id="1" name=""/>
        <p:cNvGrpSpPr/>
        <p:nvPr/>
      </p:nvGrpSpPr>
      <p:grpSpPr>
        <a:xfrm>
          <a:off x="0" y="0"/>
          <a:ext cx="0" cy="0"/>
          <a:chOff x="0" y="0"/>
          <a:chExt cx="0" cy="0"/>
        </a:xfrm>
      </p:grpSpPr>
      <p:pic>
        <p:nvPicPr>
          <p:cNvPr id="4" name="Picture 3" descr="A pink background with a white background&#10;&#10;AI-generated content may be incorrect.">
            <a:extLst>
              <a:ext uri="{FF2B5EF4-FFF2-40B4-BE49-F238E27FC236}">
                <a16:creationId xmlns:a16="http://schemas.microsoft.com/office/drawing/2014/main" id="{7FF323B8-6D88-19EF-2EB7-0C01190B673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FAF65B29-F1F0-6D0A-5302-FD9DC0124919}"/>
              </a:ext>
            </a:extLst>
          </p:cNvPr>
          <p:cNvSpPr>
            <a:spLocks noGrp="1"/>
          </p:cNvSpPr>
          <p:nvPr>
            <p:ph type="body" sz="quarter" idx="10"/>
          </p:nvPr>
        </p:nvSpPr>
        <p:spPr>
          <a:xfrm>
            <a:off x="606425" y="337448"/>
            <a:ext cx="10833100" cy="1014412"/>
          </a:xfrm>
        </p:spPr>
        <p:txBody>
          <a:bodyPr>
            <a:normAutofit/>
          </a:bodyPr>
          <a:lstStyle>
            <a:lvl1pPr marL="0" indent="0" algn="ctr">
              <a:buNone/>
              <a:defRPr sz="4400" b="1"/>
            </a:lvl1pPr>
            <a:lvl2pPr algn="ctr">
              <a:defRPr/>
            </a:lvl2pPr>
            <a:lvl3pPr algn="ctr">
              <a:defRPr/>
            </a:lvl3pPr>
            <a:lvl4pPr algn="ctr">
              <a:defRPr/>
            </a:lvl4pPr>
            <a:lvl5pPr algn="ctr">
              <a:defRPr/>
            </a:lvl5pPr>
          </a:lstStyle>
          <a:p>
            <a:pPr lvl="0"/>
            <a:r>
              <a:rPr lang="en-GB" dirty="0"/>
              <a:t>Click to edit Master text styles</a:t>
            </a:r>
            <a:endParaRPr lang="en-US" dirty="0"/>
          </a:p>
        </p:txBody>
      </p:sp>
      <p:pic>
        <p:nvPicPr>
          <p:cNvPr id="7" name="Picture 6" descr="A red and white gradient&#10;&#10;AI-generated content may be incorrect.">
            <a:extLst>
              <a:ext uri="{FF2B5EF4-FFF2-40B4-BE49-F238E27FC236}">
                <a16:creationId xmlns:a16="http://schemas.microsoft.com/office/drawing/2014/main" id="{8A7C9259-A58C-F981-EB75-781B9D5FD792}"/>
              </a:ext>
            </a:extLst>
          </p:cNvPr>
          <p:cNvPicPr>
            <a:picLocks noChangeAspect="1"/>
          </p:cNvPicPr>
          <p:nvPr userDrawn="1"/>
        </p:nvPicPr>
        <p:blipFill>
          <a:blip r:embed="rId3"/>
          <a:srcRect t="22294"/>
          <a:stretch>
            <a:fillRect/>
          </a:stretch>
        </p:blipFill>
        <p:spPr>
          <a:xfrm>
            <a:off x="0" y="1528876"/>
            <a:ext cx="12192000" cy="5329123"/>
          </a:xfrm>
          <a:prstGeom prst="rect">
            <a:avLst/>
          </a:prstGeom>
        </p:spPr>
      </p:pic>
    </p:spTree>
    <p:extLst>
      <p:ext uri="{BB962C8B-B14F-4D97-AF65-F5344CB8AC3E}">
        <p14:creationId xmlns:p14="http://schemas.microsoft.com/office/powerpoint/2010/main" val="11520612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d 1">
    <p:spTree>
      <p:nvGrpSpPr>
        <p:cNvPr id="1" name=""/>
        <p:cNvGrpSpPr/>
        <p:nvPr/>
      </p:nvGrpSpPr>
      <p:grpSpPr>
        <a:xfrm>
          <a:off x="0" y="0"/>
          <a:ext cx="0" cy="0"/>
          <a:chOff x="0" y="0"/>
          <a:chExt cx="0" cy="0"/>
        </a:xfrm>
      </p:grpSpPr>
      <p:pic>
        <p:nvPicPr>
          <p:cNvPr id="7" name="Picture 6" descr="A red and white gradient&#10;&#10;AI-generated content may be incorrect.">
            <a:extLst>
              <a:ext uri="{FF2B5EF4-FFF2-40B4-BE49-F238E27FC236}">
                <a16:creationId xmlns:a16="http://schemas.microsoft.com/office/drawing/2014/main" id="{273F9BA6-7F69-965F-82D2-826FD80C3CF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5">
            <a:extLst>
              <a:ext uri="{FF2B5EF4-FFF2-40B4-BE49-F238E27FC236}">
                <a16:creationId xmlns:a16="http://schemas.microsoft.com/office/drawing/2014/main" id="{637F01E5-D53B-0574-0C32-B9AC2960AEFA}"/>
              </a:ext>
            </a:extLst>
          </p:cNvPr>
          <p:cNvSpPr>
            <a:spLocks noGrp="1"/>
          </p:cNvSpPr>
          <p:nvPr>
            <p:ph type="title"/>
          </p:nvPr>
        </p:nvSpPr>
        <p:spPr>
          <a:xfrm>
            <a:off x="2831592" y="3029426"/>
            <a:ext cx="6528816" cy="799148"/>
          </a:xfrm>
        </p:spPr>
        <p:txBody>
          <a:bodyPr>
            <a:noAutofit/>
          </a:bodyPr>
          <a:lstStyle>
            <a:lvl1pPr algn="ctr">
              <a:defRPr sz="600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5873050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ed">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998503" y="825154"/>
            <a:ext cx="9934539" cy="4939541"/>
          </a:xfrm>
        </p:spPr>
        <p:txBody>
          <a:bodyPr>
            <a:noAutofit/>
          </a:bodyPr>
          <a:lstStyle>
            <a:lvl1pPr marL="0" indent="0">
              <a:spcBef>
                <a:spcPts val="0"/>
              </a:spcBef>
              <a:spcAft>
                <a:spcPts val="200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Tree>
    <p:extLst>
      <p:ext uri="{BB962C8B-B14F-4D97-AF65-F5344CB8AC3E}">
        <p14:creationId xmlns:p14="http://schemas.microsoft.com/office/powerpoint/2010/main" val="18197429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d - Bible verse">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AA2060B4-B30A-1343-14AA-7748091CC605}"/>
              </a:ext>
            </a:extLst>
          </p:cNvPr>
          <p:cNvPicPr/>
          <p:nvPr userDrawn="1"/>
        </p:nvPicPr>
        <p:blipFill>
          <a:blip r:embed="rId2"/>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A9BF6B44-B4BF-D332-BB71-B4EAD351BCF2}"/>
              </a:ext>
            </a:extLst>
          </p:cNvPr>
          <p:cNvSpPr txBox="1"/>
          <p:nvPr userDrawn="1"/>
        </p:nvSpPr>
        <p:spPr>
          <a:xfrm>
            <a:off x="2380791" y="637218"/>
            <a:ext cx="4937234" cy="784830"/>
          </a:xfrm>
          <a:prstGeom prst="rect">
            <a:avLst/>
          </a:prstGeom>
          <a:noFill/>
        </p:spPr>
        <p:txBody>
          <a:bodyPr wrap="square" rtlCol="0">
            <a:spAutoFit/>
          </a:bodyPr>
          <a:lstStyle/>
          <a:p>
            <a:pPr algn="l"/>
            <a:r>
              <a:rPr lang="en-GB" sz="4500" b="1" i="0" noProof="0" dirty="0">
                <a:solidFill>
                  <a:srgbClr val="C67673"/>
                </a:solidFill>
                <a:latin typeface="Outfit" pitchFamily="2" charset="0"/>
              </a:rPr>
              <a:t>Bible verse</a:t>
            </a:r>
          </a:p>
        </p:txBody>
      </p:sp>
      <p:sp>
        <p:nvSpPr>
          <p:cNvPr id="11" name="Text Placeholder 10">
            <a:extLst>
              <a:ext uri="{FF2B5EF4-FFF2-40B4-BE49-F238E27FC236}">
                <a16:creationId xmlns:a16="http://schemas.microsoft.com/office/drawing/2014/main" id="{DC0F8674-DEB6-374D-5D0B-0488367EFA11}"/>
              </a:ext>
            </a:extLst>
          </p:cNvPr>
          <p:cNvSpPr>
            <a:spLocks noGrp="1"/>
          </p:cNvSpPr>
          <p:nvPr>
            <p:ph type="body" sz="quarter" idx="10" hasCustomPrompt="1"/>
          </p:nvPr>
        </p:nvSpPr>
        <p:spPr>
          <a:xfrm>
            <a:off x="2380791" y="1272346"/>
            <a:ext cx="4492625" cy="854628"/>
          </a:xfrm>
        </p:spPr>
        <p:txBody>
          <a:bodyPr>
            <a:normAutofit/>
          </a:bodyPr>
          <a:lstStyle>
            <a:lvl1pPr marL="0" indent="0">
              <a:buNone/>
              <a:defRPr sz="4400" b="1">
                <a:solidFill>
                  <a:srgbClr val="A72327"/>
                </a:solidFill>
              </a:defRPr>
            </a:lvl1pPr>
          </a:lstStyle>
          <a:p>
            <a:pPr lvl="0"/>
            <a:r>
              <a:rPr lang="en-GB" noProof="0" dirty="0">
                <a:latin typeface="Outfit"/>
              </a:rPr>
              <a:t>Verse</a:t>
            </a:r>
            <a:endParaRPr lang="en-US" dirty="0"/>
          </a:p>
        </p:txBody>
      </p:sp>
      <p:sp>
        <p:nvSpPr>
          <p:cNvPr id="12" name="Text Placeholder 2">
            <a:extLst>
              <a:ext uri="{FF2B5EF4-FFF2-40B4-BE49-F238E27FC236}">
                <a16:creationId xmlns:a16="http://schemas.microsoft.com/office/drawing/2014/main" id="{532A0309-1492-CD51-8586-CD80D6EB14B1}"/>
              </a:ext>
            </a:extLst>
          </p:cNvPr>
          <p:cNvSpPr>
            <a:spLocks noGrp="1"/>
          </p:cNvSpPr>
          <p:nvPr>
            <p:ph type="body" sz="quarter" idx="11"/>
          </p:nvPr>
        </p:nvSpPr>
        <p:spPr>
          <a:xfrm>
            <a:off x="2380791" y="2387815"/>
            <a:ext cx="6643939" cy="3575663"/>
          </a:xfrm>
        </p:spPr>
        <p:txBody>
          <a:bodyPr>
            <a:normAutofit/>
          </a:bodyPr>
          <a:lstStyle>
            <a:lvl1pPr marL="0" indent="0">
              <a:lnSpc>
                <a:spcPct val="120000"/>
              </a:lnSpc>
              <a:buClr>
                <a:srgbClr val="4BA0C1"/>
              </a:buClr>
              <a:buFont typeface="Arial" panose="020B0604020202020204" pitchFamily="34" charset="0"/>
              <a:buNone/>
              <a:defRPr sz="3500"/>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pic>
        <p:nvPicPr>
          <p:cNvPr id="2" name="Picture 1" descr="A white cross on a red circle&#10;&#10;AI-generated content may be incorrect.">
            <a:extLst>
              <a:ext uri="{FF2B5EF4-FFF2-40B4-BE49-F238E27FC236}">
                <a16:creationId xmlns:a16="http://schemas.microsoft.com/office/drawing/2014/main" id="{67A4B8E4-3202-439F-B943-DECB7F0E062E}"/>
              </a:ext>
            </a:extLst>
          </p:cNvPr>
          <p:cNvPicPr>
            <a:picLocks noChangeAspect="1"/>
          </p:cNvPicPr>
          <p:nvPr userDrawn="1"/>
        </p:nvPicPr>
        <p:blipFill>
          <a:blip r:embed="rId3"/>
          <a:stretch>
            <a:fillRect/>
          </a:stretch>
        </p:blipFill>
        <p:spPr>
          <a:xfrm>
            <a:off x="420725" y="834168"/>
            <a:ext cx="1582079" cy="1582079"/>
          </a:xfrm>
          <a:prstGeom prst="rect">
            <a:avLst/>
          </a:prstGeom>
        </p:spPr>
      </p:pic>
    </p:spTree>
    <p:extLst>
      <p:ext uri="{BB962C8B-B14F-4D97-AF65-F5344CB8AC3E}">
        <p14:creationId xmlns:p14="http://schemas.microsoft.com/office/powerpoint/2010/main" val="7091915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eflection">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439678" y="1848885"/>
            <a:ext cx="7095996" cy="2469388"/>
          </a:xfrm>
        </p:spPr>
        <p:txBody>
          <a:bodyPr>
            <a:noAutofit/>
          </a:bodyPr>
          <a:lstStyle>
            <a:lvl1pPr marL="0" indent="0">
              <a:spcBef>
                <a:spcPts val="0"/>
              </a:spcBef>
              <a:spcAft>
                <a:spcPts val="200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pic>
        <p:nvPicPr>
          <p:cNvPr id="4" name="Picture 3" descr="A white cloud in a red circle&#10;&#10;AI-generated content may be incorrect.">
            <a:extLst>
              <a:ext uri="{FF2B5EF4-FFF2-40B4-BE49-F238E27FC236}">
                <a16:creationId xmlns:a16="http://schemas.microsoft.com/office/drawing/2014/main" id="{A613DC6D-ACD8-E575-6647-1E361651E61A}"/>
              </a:ext>
            </a:extLst>
          </p:cNvPr>
          <p:cNvPicPr>
            <a:picLocks noChangeAspect="1"/>
          </p:cNvPicPr>
          <p:nvPr userDrawn="1"/>
        </p:nvPicPr>
        <p:blipFill>
          <a:blip r:embed="rId3"/>
          <a:stretch>
            <a:fillRect/>
          </a:stretch>
        </p:blipFill>
        <p:spPr>
          <a:xfrm>
            <a:off x="596731" y="572115"/>
            <a:ext cx="1543762" cy="1543762"/>
          </a:xfrm>
          <a:prstGeom prst="rect">
            <a:avLst/>
          </a:prstGeom>
        </p:spPr>
      </p:pic>
      <p:sp>
        <p:nvSpPr>
          <p:cNvPr id="9" name="Title 2">
            <a:extLst>
              <a:ext uri="{FF2B5EF4-FFF2-40B4-BE49-F238E27FC236}">
                <a16:creationId xmlns:a16="http://schemas.microsoft.com/office/drawing/2014/main" id="{3D4766D4-9D64-E6BA-332D-CFF9591B7442}"/>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noProof="0" dirty="0">
                <a:solidFill>
                  <a:schemeClr val="tx1"/>
                </a:solidFill>
                <a:latin typeface="Outfit"/>
              </a:rPr>
              <a:t>Reflection</a:t>
            </a:r>
            <a:endParaRPr lang="en-GB" noProof="0" dirty="0">
              <a:solidFill>
                <a:schemeClr val="tx1"/>
              </a:solidFill>
            </a:endParaRPr>
          </a:p>
        </p:txBody>
      </p:sp>
    </p:spTree>
    <p:extLst>
      <p:ext uri="{BB962C8B-B14F-4D97-AF65-F5344CB8AC3E}">
        <p14:creationId xmlns:p14="http://schemas.microsoft.com/office/powerpoint/2010/main" val="41732743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ong">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439678" y="1848885"/>
            <a:ext cx="7095996" cy="2469388"/>
          </a:xfrm>
        </p:spPr>
        <p:txBody>
          <a:bodyPr>
            <a:noAutofit/>
          </a:bodyPr>
          <a:lstStyle>
            <a:lvl1pPr marL="0" indent="0">
              <a:spcBef>
                <a:spcPts val="0"/>
              </a:spcBef>
              <a:spcAft>
                <a:spcPts val="2000"/>
              </a:spcAft>
              <a:buNone/>
              <a:defRPr sz="4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
        <p:nvSpPr>
          <p:cNvPr id="9" name="Title 2">
            <a:extLst>
              <a:ext uri="{FF2B5EF4-FFF2-40B4-BE49-F238E27FC236}">
                <a16:creationId xmlns:a16="http://schemas.microsoft.com/office/drawing/2014/main" id="{3D4766D4-9D64-E6BA-332D-CFF9591B7442}"/>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noProof="0" dirty="0">
                <a:solidFill>
                  <a:schemeClr val="tx1"/>
                </a:solidFill>
                <a:latin typeface="Outfit"/>
              </a:rPr>
              <a:t>Song</a:t>
            </a:r>
            <a:endParaRPr lang="en-GB" noProof="0" dirty="0">
              <a:solidFill>
                <a:schemeClr val="tx1"/>
              </a:solidFill>
            </a:endParaRPr>
          </a:p>
        </p:txBody>
      </p:sp>
      <p:pic>
        <p:nvPicPr>
          <p:cNvPr id="7" name="Picture 6" descr="A white musical note on a red circle&#10;&#10;AI-generated content may be incorrect.">
            <a:extLst>
              <a:ext uri="{FF2B5EF4-FFF2-40B4-BE49-F238E27FC236}">
                <a16:creationId xmlns:a16="http://schemas.microsoft.com/office/drawing/2014/main" id="{67E5D4F6-9B19-F341-EEDE-D85483795EF8}"/>
              </a:ext>
            </a:extLst>
          </p:cNvPr>
          <p:cNvPicPr>
            <a:picLocks noChangeAspect="1"/>
          </p:cNvPicPr>
          <p:nvPr userDrawn="1"/>
        </p:nvPicPr>
        <p:blipFill>
          <a:blip r:embed="rId3"/>
          <a:stretch>
            <a:fillRect/>
          </a:stretch>
        </p:blipFill>
        <p:spPr>
          <a:xfrm>
            <a:off x="596732" y="572116"/>
            <a:ext cx="1543762" cy="1543762"/>
          </a:xfrm>
          <a:prstGeom prst="rect">
            <a:avLst/>
          </a:prstGeom>
        </p:spPr>
      </p:pic>
    </p:spTree>
    <p:extLst>
      <p:ext uri="{BB962C8B-B14F-4D97-AF65-F5344CB8AC3E}">
        <p14:creationId xmlns:p14="http://schemas.microsoft.com/office/powerpoint/2010/main" val="39731016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ayer">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911627" y="1848884"/>
            <a:ext cx="7095996" cy="4099669"/>
          </a:xfrm>
        </p:spPr>
        <p:txBody>
          <a:bodyPr>
            <a:noAutofit/>
          </a:bodyPr>
          <a:lstStyle>
            <a:lvl1pPr marL="0" indent="0">
              <a:lnSpc>
                <a:spcPct val="100000"/>
              </a:lnSpc>
              <a:spcBef>
                <a:spcPts val="0"/>
              </a:spcBef>
              <a:spcAft>
                <a:spcPts val="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
        <p:nvSpPr>
          <p:cNvPr id="2" name="Title 2">
            <a:extLst>
              <a:ext uri="{FF2B5EF4-FFF2-40B4-BE49-F238E27FC236}">
                <a16:creationId xmlns:a16="http://schemas.microsoft.com/office/drawing/2014/main" id="{E6912293-1D7A-63F6-BD35-F549ECBC6F0B}"/>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dirty="0">
                <a:solidFill>
                  <a:schemeClr val="tx1"/>
                </a:solidFill>
                <a:latin typeface="Outfit"/>
              </a:rPr>
              <a:t>Prayer</a:t>
            </a:r>
            <a:endParaRPr lang="en-GB" noProof="0" dirty="0">
              <a:solidFill>
                <a:schemeClr val="tx1"/>
              </a:solidFill>
            </a:endParaRPr>
          </a:p>
        </p:txBody>
      </p:sp>
      <p:pic>
        <p:nvPicPr>
          <p:cNvPr id="7" name="Picture 6" descr="A red circle with white hands in prayer&#10;&#10;Description automatically generated">
            <a:extLst>
              <a:ext uri="{FF2B5EF4-FFF2-40B4-BE49-F238E27FC236}">
                <a16:creationId xmlns:a16="http://schemas.microsoft.com/office/drawing/2014/main" id="{5A235604-4311-3E86-C3E8-2F67A266ADA5}"/>
              </a:ext>
            </a:extLst>
          </p:cNvPr>
          <p:cNvPicPr>
            <a:picLocks noChangeAspect="1"/>
          </p:cNvPicPr>
          <p:nvPr userDrawn="1"/>
        </p:nvPicPr>
        <p:blipFill>
          <a:blip r:embed="rId3"/>
          <a:stretch>
            <a:fillRect/>
          </a:stretch>
        </p:blipFill>
        <p:spPr>
          <a:xfrm>
            <a:off x="576298" y="551996"/>
            <a:ext cx="1584000" cy="1584000"/>
          </a:xfrm>
          <a:prstGeom prst="rect">
            <a:avLst/>
          </a:prstGeom>
        </p:spPr>
      </p:pic>
      <p:cxnSp>
        <p:nvCxnSpPr>
          <p:cNvPr id="8" name="Straight Connector 7">
            <a:extLst>
              <a:ext uri="{FF2B5EF4-FFF2-40B4-BE49-F238E27FC236}">
                <a16:creationId xmlns:a16="http://schemas.microsoft.com/office/drawing/2014/main" id="{A5C8A38F-8638-9917-1FBF-B8314F284EB5}"/>
              </a:ext>
            </a:extLst>
          </p:cNvPr>
          <p:cNvCxnSpPr>
            <a:cxnSpLocks/>
          </p:cNvCxnSpPr>
          <p:nvPr userDrawn="1"/>
        </p:nvCxnSpPr>
        <p:spPr>
          <a:xfrm>
            <a:off x="2467299" y="1843430"/>
            <a:ext cx="0" cy="4041176"/>
          </a:xfrm>
          <a:prstGeom prst="line">
            <a:avLst/>
          </a:prstGeom>
          <a:ln w="57150">
            <a:solidFill>
              <a:srgbClr val="A72327"/>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373594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7" name="Picture 6" descr="A close-up of a person's face&#10;&#10;Description automatically generated">
            <a:extLst>
              <a:ext uri="{FF2B5EF4-FFF2-40B4-BE49-F238E27FC236}">
                <a16:creationId xmlns:a16="http://schemas.microsoft.com/office/drawing/2014/main" id="{38F0B02C-BA2D-5946-A285-B1C06FE1BA3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C14BC875-840B-14DC-0E65-6F174EAC3A30}"/>
              </a:ext>
            </a:extLst>
          </p:cNvPr>
          <p:cNvSpPr txBox="1"/>
          <p:nvPr userDrawn="1"/>
        </p:nvSpPr>
        <p:spPr>
          <a:xfrm>
            <a:off x="3790727" y="3869674"/>
            <a:ext cx="4610547" cy="707886"/>
          </a:xfrm>
          <a:prstGeom prst="rect">
            <a:avLst/>
          </a:prstGeom>
          <a:noFill/>
        </p:spPr>
        <p:txBody>
          <a:bodyPr wrap="square" rtlCol="0">
            <a:spAutoFit/>
          </a:bodyPr>
          <a:lstStyle/>
          <a:p>
            <a:pPr algn="ctr"/>
            <a:r>
              <a:rPr lang="en-US" sz="4000" b="1" i="0">
                <a:latin typeface="Outfit ExtraBold" pitchFamily="2" charset="0"/>
              </a:rPr>
              <a:t>Stay connected</a:t>
            </a:r>
          </a:p>
        </p:txBody>
      </p:sp>
      <p:pic>
        <p:nvPicPr>
          <p:cNvPr id="3" name="Picture 2">
            <a:extLst>
              <a:ext uri="{FF2B5EF4-FFF2-40B4-BE49-F238E27FC236}">
                <a16:creationId xmlns:a16="http://schemas.microsoft.com/office/drawing/2014/main" id="{FCD3ACBA-F735-763B-FAC3-56BECC7690D3}"/>
              </a:ext>
            </a:extLst>
          </p:cNvPr>
          <p:cNvPicPr>
            <a:picLocks noChangeAspect="1"/>
          </p:cNvPicPr>
          <p:nvPr userDrawn="1"/>
        </p:nvPicPr>
        <p:blipFill rotWithShape="1">
          <a:blip r:embed="rId3"/>
          <a:srcRect r="13194"/>
          <a:stretch/>
        </p:blipFill>
        <p:spPr>
          <a:xfrm>
            <a:off x="3181588" y="4701583"/>
            <a:ext cx="5828825" cy="436460"/>
          </a:xfrm>
          <a:prstGeom prst="rect">
            <a:avLst/>
          </a:prstGeom>
        </p:spPr>
      </p:pic>
      <p:pic>
        <p:nvPicPr>
          <p:cNvPr id="4" name="Picture 3">
            <a:extLst>
              <a:ext uri="{FF2B5EF4-FFF2-40B4-BE49-F238E27FC236}">
                <a16:creationId xmlns:a16="http://schemas.microsoft.com/office/drawing/2014/main" id="{EC12835C-0629-1A2C-B800-4724C481CB1F}"/>
              </a:ext>
            </a:extLst>
          </p:cNvPr>
          <p:cNvPicPr>
            <a:picLocks noChangeAspect="1"/>
          </p:cNvPicPr>
          <p:nvPr userDrawn="1"/>
        </p:nvPicPr>
        <p:blipFill>
          <a:blip r:embed="rId4"/>
          <a:stretch>
            <a:fillRect/>
          </a:stretch>
        </p:blipFill>
        <p:spPr>
          <a:xfrm>
            <a:off x="1887276" y="5333404"/>
            <a:ext cx="8417448" cy="436460"/>
          </a:xfrm>
          <a:prstGeom prst="rect">
            <a:avLst/>
          </a:prstGeom>
        </p:spPr>
      </p:pic>
    </p:spTree>
    <p:extLst>
      <p:ext uri="{BB962C8B-B14F-4D97-AF65-F5344CB8AC3E}">
        <p14:creationId xmlns:p14="http://schemas.microsoft.com/office/powerpoint/2010/main" val="2180325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ssion 1">
    <p:spTree>
      <p:nvGrpSpPr>
        <p:cNvPr id="1" name=""/>
        <p:cNvGrpSpPr/>
        <p:nvPr/>
      </p:nvGrpSpPr>
      <p:grpSpPr>
        <a:xfrm>
          <a:off x="0" y="0"/>
          <a:ext cx="0" cy="0"/>
          <a:chOff x="0" y="0"/>
          <a:chExt cx="0" cy="0"/>
        </a:xfrm>
      </p:grpSpPr>
      <p:pic>
        <p:nvPicPr>
          <p:cNvPr id="10" name="Picture 9" descr="A close-up of a blue and white background&#10;&#10;Description automatically generated">
            <a:extLst>
              <a:ext uri="{FF2B5EF4-FFF2-40B4-BE49-F238E27FC236}">
                <a16:creationId xmlns:a16="http://schemas.microsoft.com/office/drawing/2014/main" id="{1A7F7233-2750-9A0E-0429-5031CAAC96BB}"/>
              </a:ext>
            </a:extLst>
          </p:cNvPr>
          <p:cNvPicPr>
            <a:picLocks noChangeAspect="1"/>
          </p:cNvPicPr>
          <p:nvPr userDrawn="1"/>
        </p:nvPicPr>
        <p:blipFill>
          <a:blip r:embed="rId2"/>
          <a:stretch>
            <a:fillRect/>
          </a:stretch>
        </p:blipFill>
        <p:spPr>
          <a:xfrm>
            <a:off x="-69486" y="-39086"/>
            <a:ext cx="12330972" cy="6936172"/>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4CA0C2"/>
                </a:solidFill>
                <a:latin typeface="Outfit" pitchFamily="2" charset="0"/>
              </a:rPr>
              <a:t>Session 1</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1384995"/>
          </a:xfrm>
          <a:prstGeom prst="rect">
            <a:avLst/>
          </a:prstGeom>
          <a:noFill/>
        </p:spPr>
        <p:txBody>
          <a:bodyPr wrap="square" rtlCol="0">
            <a:spAutoFit/>
          </a:bodyPr>
          <a:lstStyle/>
          <a:p>
            <a:r>
              <a:rPr lang="en-GB" sz="8400" b="1">
                <a:effectLst/>
                <a:latin typeface="Outfit" pitchFamily="2" charset="0"/>
              </a:rPr>
              <a:t>Introduction</a:t>
            </a:r>
            <a:endParaRPr lang="en-GB" sz="8400">
              <a:effectLst/>
              <a:latin typeface="Outfit" pitchFamily="2" charset="0"/>
            </a:endParaRPr>
          </a:p>
        </p:txBody>
      </p:sp>
    </p:spTree>
    <p:extLst>
      <p:ext uri="{BB962C8B-B14F-4D97-AF65-F5344CB8AC3E}">
        <p14:creationId xmlns:p14="http://schemas.microsoft.com/office/powerpoint/2010/main" val="1476794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ssion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A72327"/>
                </a:solidFill>
                <a:latin typeface="Outfit" pitchFamily="2" charset="0"/>
              </a:rPr>
              <a:t>Session 2</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Crossing Divides</a:t>
            </a:r>
            <a:endParaRPr lang="en-GB" sz="8400">
              <a:effectLst/>
              <a:latin typeface="Outfit" pitchFamily="2" charset="0"/>
            </a:endParaRPr>
          </a:p>
        </p:txBody>
      </p:sp>
    </p:spTree>
    <p:extLst>
      <p:ext uri="{BB962C8B-B14F-4D97-AF65-F5344CB8AC3E}">
        <p14:creationId xmlns:p14="http://schemas.microsoft.com/office/powerpoint/2010/main" val="1638769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ssion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00628C"/>
                </a:solidFill>
                <a:latin typeface="Outfit" pitchFamily="2" charset="0"/>
              </a:rPr>
              <a:t>Session 3</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Navigating </a:t>
            </a:r>
          </a:p>
          <a:p>
            <a:r>
              <a:rPr lang="en-GB" sz="8400" b="1">
                <a:effectLst/>
                <a:latin typeface="Outfit" pitchFamily="2" charset="0"/>
              </a:rPr>
              <a:t>Disagreement</a:t>
            </a:r>
            <a:endParaRPr lang="en-GB" sz="8400">
              <a:effectLst/>
              <a:latin typeface="Outfit" pitchFamily="2" charset="0"/>
            </a:endParaRPr>
          </a:p>
        </p:txBody>
      </p:sp>
    </p:spTree>
    <p:extLst>
      <p:ext uri="{BB962C8B-B14F-4D97-AF65-F5344CB8AC3E}">
        <p14:creationId xmlns:p14="http://schemas.microsoft.com/office/powerpoint/2010/main" val="4243210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ssion 4">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ED6921"/>
                </a:solidFill>
                <a:latin typeface="Outfit" pitchFamily="2" charset="0"/>
              </a:rPr>
              <a:t>Session 4</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Pursuing Justice</a:t>
            </a:r>
            <a:endParaRPr lang="en-GB" sz="8400">
              <a:effectLst/>
              <a:latin typeface="Outfit" pitchFamily="2" charset="0"/>
            </a:endParaRPr>
          </a:p>
        </p:txBody>
      </p:sp>
    </p:spTree>
    <p:extLst>
      <p:ext uri="{BB962C8B-B14F-4D97-AF65-F5344CB8AC3E}">
        <p14:creationId xmlns:p14="http://schemas.microsoft.com/office/powerpoint/2010/main" val="3445544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ssion 5">
    <p:spTree>
      <p:nvGrpSpPr>
        <p:cNvPr id="1" name=""/>
        <p:cNvGrpSpPr/>
        <p:nvPr/>
      </p:nvGrpSpPr>
      <p:grpSpPr>
        <a:xfrm>
          <a:off x="0" y="0"/>
          <a:ext cx="0" cy="0"/>
          <a:chOff x="0" y="0"/>
          <a:chExt cx="0" cy="0"/>
        </a:xfrm>
      </p:grpSpPr>
      <p:pic>
        <p:nvPicPr>
          <p:cNvPr id="10" name="Picture 9" descr="A close-up of a blue and white background&#10;&#10;Description automatically generated">
            <a:extLst>
              <a:ext uri="{FF2B5EF4-FFF2-40B4-BE49-F238E27FC236}">
                <a16:creationId xmlns:a16="http://schemas.microsoft.com/office/drawing/2014/main" id="{1A7F7233-2750-9A0E-0429-5031CAAC96BB}"/>
              </a:ext>
            </a:extLst>
          </p:cNvPr>
          <p:cNvPicPr>
            <a:picLocks noChangeAspect="1"/>
          </p:cNvPicPr>
          <p:nvPr userDrawn="1"/>
        </p:nvPicPr>
        <p:blipFill>
          <a:blip r:embed="rId2"/>
          <a:stretch>
            <a:fillRect/>
          </a:stretch>
        </p:blipFill>
        <p:spPr>
          <a:xfrm>
            <a:off x="-69486" y="-39086"/>
            <a:ext cx="12330972" cy="6936172"/>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4CA0C2"/>
                </a:solidFill>
                <a:latin typeface="Outfit" pitchFamily="2" charset="0"/>
              </a:rPr>
              <a:t>Session 5</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Practising </a:t>
            </a:r>
            <a:br>
              <a:rPr lang="en-GB" sz="8400" b="1">
                <a:effectLst/>
                <a:latin typeface="Outfit" pitchFamily="2" charset="0"/>
              </a:rPr>
            </a:br>
            <a:r>
              <a:rPr lang="en-GB" sz="8400" b="1">
                <a:effectLst/>
                <a:latin typeface="Outfit" pitchFamily="2" charset="0"/>
              </a:rPr>
              <a:t>Forgiveness</a:t>
            </a:r>
            <a:endParaRPr lang="en-GB" sz="8400">
              <a:effectLst/>
              <a:latin typeface="Outfit" pitchFamily="2" charset="0"/>
            </a:endParaRPr>
          </a:p>
        </p:txBody>
      </p:sp>
    </p:spTree>
    <p:extLst>
      <p:ext uri="{BB962C8B-B14F-4D97-AF65-F5344CB8AC3E}">
        <p14:creationId xmlns:p14="http://schemas.microsoft.com/office/powerpoint/2010/main" val="3337881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ssion 6">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A72327"/>
                </a:solidFill>
                <a:latin typeface="Outfit" pitchFamily="2" charset="0"/>
              </a:rPr>
              <a:t>Session 6</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Belonging </a:t>
            </a:r>
          </a:p>
          <a:p>
            <a:r>
              <a:rPr lang="en-GB" sz="8400" b="1">
                <a:effectLst/>
                <a:latin typeface="Outfit" pitchFamily="2" charset="0"/>
              </a:rPr>
              <a:t>Together</a:t>
            </a:r>
            <a:endParaRPr lang="en-GB" sz="8400">
              <a:effectLst/>
              <a:latin typeface="Outfit" pitchFamily="2" charset="0"/>
            </a:endParaRPr>
          </a:p>
        </p:txBody>
      </p:sp>
    </p:spTree>
    <p:extLst>
      <p:ext uri="{BB962C8B-B14F-4D97-AF65-F5344CB8AC3E}">
        <p14:creationId xmlns:p14="http://schemas.microsoft.com/office/powerpoint/2010/main" val="882351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ondering Question">
    <p:spTree>
      <p:nvGrpSpPr>
        <p:cNvPr id="1" name=""/>
        <p:cNvGrpSpPr/>
        <p:nvPr/>
      </p:nvGrpSpPr>
      <p:grpSpPr>
        <a:xfrm>
          <a:off x="0" y="0"/>
          <a:ext cx="0" cy="0"/>
          <a:chOff x="0" y="0"/>
          <a:chExt cx="0" cy="0"/>
        </a:xfrm>
      </p:grpSpPr>
      <p:pic>
        <p:nvPicPr>
          <p:cNvPr id="4" name="Picture 3" descr="A white circle with blue background&#10;&#10;AI-generated content may be incorrect.">
            <a:extLst>
              <a:ext uri="{FF2B5EF4-FFF2-40B4-BE49-F238E27FC236}">
                <a16:creationId xmlns:a16="http://schemas.microsoft.com/office/drawing/2014/main" id="{7A5F1D21-66B4-925D-017E-CDCCCB6028E8}"/>
              </a:ext>
            </a:extLst>
          </p:cNvPr>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46673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74E2F5-AD2E-1904-3CAC-4DCA29AA43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0F0E93D-1056-3AD4-3DCD-CBCFFCB1FE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2309A-EAAD-B34B-9E6D-F319DAE4A144}" type="datetimeFigureOut">
              <a:rPr lang="en-US" smtClean="0"/>
              <a:t>7/17/25</a:t>
            </a:fld>
            <a:endParaRPr lang="en-US"/>
          </a:p>
        </p:txBody>
      </p:sp>
      <p:sp>
        <p:nvSpPr>
          <p:cNvPr id="5" name="Footer Placeholder 4">
            <a:extLst>
              <a:ext uri="{FF2B5EF4-FFF2-40B4-BE49-F238E27FC236}">
                <a16:creationId xmlns:a16="http://schemas.microsoft.com/office/drawing/2014/main" id="{F1256C75-C316-BF53-8626-FBDEBD293C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7C6371-8F48-D3AB-034B-4EE66DECE4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FFC25F-6363-8D4D-B120-9FB1B8158E8E}" type="slidenum">
              <a:rPr lang="en-US" smtClean="0"/>
              <a:t>‹#›</a:t>
            </a:fld>
            <a:endParaRPr lang="en-US"/>
          </a:p>
        </p:txBody>
      </p:sp>
      <p:sp>
        <p:nvSpPr>
          <p:cNvPr id="8" name="Title Placeholder 7">
            <a:extLst>
              <a:ext uri="{FF2B5EF4-FFF2-40B4-BE49-F238E27FC236}">
                <a16:creationId xmlns:a16="http://schemas.microsoft.com/office/drawing/2014/main" id="{986C7B8C-C567-BA49-1C82-1E18A712CE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303330346"/>
      </p:ext>
    </p:extLst>
  </p:cSld>
  <p:clrMap bg1="lt1" tx1="dk1" bg2="lt2" tx2="dk2" accent1="accent1" accent2="accent2" accent3="accent3" accent4="accent4" accent5="accent5" accent6="accent6" hlink="hlink" folHlink="folHlink"/>
  <p:sldLayoutIdLst>
    <p:sldLayoutId id="2147483661" r:id="rId1"/>
    <p:sldLayoutId id="2147483676" r:id="rId2"/>
    <p:sldLayoutId id="2147483649" r:id="rId3"/>
    <p:sldLayoutId id="2147483670" r:id="rId4"/>
    <p:sldLayoutId id="2147483671" r:id="rId5"/>
    <p:sldLayoutId id="2147483673" r:id="rId6"/>
    <p:sldLayoutId id="2147483672" r:id="rId7"/>
    <p:sldLayoutId id="2147483674" r:id="rId8"/>
    <p:sldLayoutId id="2147483678" r:id="rId9"/>
    <p:sldLayoutId id="2147483684" r:id="rId10"/>
    <p:sldLayoutId id="2147483677" r:id="rId11"/>
    <p:sldLayoutId id="2147483687" r:id="rId12"/>
    <p:sldLayoutId id="2147483680" r:id="rId13"/>
    <p:sldLayoutId id="2147483679" r:id="rId14"/>
    <p:sldLayoutId id="2147483657" r:id="rId15"/>
    <p:sldLayoutId id="2147483655" r:id="rId16"/>
    <p:sldLayoutId id="2147483653" r:id="rId17"/>
    <p:sldLayoutId id="2147483660" r:id="rId18"/>
    <p:sldLayoutId id="2147483654" r:id="rId19"/>
    <p:sldLayoutId id="2147483688" r:id="rId20"/>
    <p:sldLayoutId id="2147483681" r:id="rId21"/>
    <p:sldLayoutId id="2147483664" r:id="rId22"/>
    <p:sldLayoutId id="2147483685" r:id="rId23"/>
    <p:sldLayoutId id="2147483686" r:id="rId24"/>
    <p:sldLayoutId id="2147483667" r:id="rId25"/>
    <p:sldLayoutId id="2147483683" r:id="rId26"/>
    <p:sldLayoutId id="2147483682" r:id="rId27"/>
    <p:sldLayoutId id="2147483668" r:id="rId28"/>
  </p:sldLayoutIdLst>
  <p:txStyles>
    <p:title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1473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C568A-6978-4DCB-91C8-0CF4B676C3A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61396E3-4484-C9DF-2DF5-9D53BB19CA63}"/>
              </a:ext>
            </a:extLst>
          </p:cNvPr>
          <p:cNvSpPr txBox="1">
            <a:spLocks/>
          </p:cNvSpPr>
          <p:nvPr/>
        </p:nvSpPr>
        <p:spPr>
          <a:xfrm>
            <a:off x="2810107" y="2205152"/>
            <a:ext cx="6571785" cy="763859"/>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t>The two sisters were proud and hard-hearted.</a:t>
            </a:r>
          </a:p>
          <a:p>
            <a:pPr algn="ctr"/>
            <a:endParaRPr lang="en-US" b="1" dirty="0"/>
          </a:p>
        </p:txBody>
      </p:sp>
      <p:sp>
        <p:nvSpPr>
          <p:cNvPr id="4" name="Multiplication Sign 6">
            <a:extLst>
              <a:ext uri="{FF2B5EF4-FFF2-40B4-BE49-F238E27FC236}">
                <a16:creationId xmlns:a16="http://schemas.microsoft.com/office/drawing/2014/main" id="{DE79A98C-F27D-4544-46B1-BB76C52A1570}"/>
              </a:ext>
            </a:extLst>
          </p:cNvPr>
          <p:cNvSpPr/>
          <p:nvPr/>
        </p:nvSpPr>
        <p:spPr>
          <a:xfrm>
            <a:off x="6735337" y="4107034"/>
            <a:ext cx="2378564" cy="2036262"/>
          </a:xfrm>
          <a:prstGeom prst="mathMultiply">
            <a:avLst/>
          </a:prstGeom>
          <a:solidFill>
            <a:srgbClr val="A72327"/>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descr="Checkmark with solid fill">
            <a:extLst>
              <a:ext uri="{FF2B5EF4-FFF2-40B4-BE49-F238E27FC236}">
                <a16:creationId xmlns:a16="http://schemas.microsoft.com/office/drawing/2014/main" id="{88664992-E493-651E-754C-5D3478A08BE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64374" y="4183400"/>
            <a:ext cx="1650098" cy="1883530"/>
          </a:xfrm>
          <a:prstGeom prst="rect">
            <a:avLst/>
          </a:prstGeom>
        </p:spPr>
      </p:pic>
      <p:sp>
        <p:nvSpPr>
          <p:cNvPr id="6" name="Text Placeholder 1">
            <a:extLst>
              <a:ext uri="{FF2B5EF4-FFF2-40B4-BE49-F238E27FC236}">
                <a16:creationId xmlns:a16="http://schemas.microsoft.com/office/drawing/2014/main" id="{6C3B6F6D-AF66-900A-F0B1-62F302FFBC65}"/>
              </a:ext>
            </a:extLst>
          </p:cNvPr>
          <p:cNvSpPr txBox="1">
            <a:spLocks/>
          </p:cNvSpPr>
          <p:nvPr/>
        </p:nvSpPr>
        <p:spPr>
          <a:xfrm>
            <a:off x="3047921" y="525277"/>
            <a:ext cx="6096159" cy="961567"/>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t>Right or Wrong?</a:t>
            </a:r>
          </a:p>
        </p:txBody>
      </p:sp>
    </p:spTree>
    <p:extLst>
      <p:ext uri="{BB962C8B-B14F-4D97-AF65-F5344CB8AC3E}">
        <p14:creationId xmlns:p14="http://schemas.microsoft.com/office/powerpoint/2010/main" val="8885652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9E005-009D-B1F9-3808-9906306C4C8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AC11475-48AD-85FD-8653-B75ABDCB4B68}"/>
              </a:ext>
            </a:extLst>
          </p:cNvPr>
          <p:cNvSpPr txBox="1">
            <a:spLocks/>
          </p:cNvSpPr>
          <p:nvPr/>
        </p:nvSpPr>
        <p:spPr>
          <a:xfrm>
            <a:off x="2354765" y="2205152"/>
            <a:ext cx="7482469" cy="763859"/>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t>The Rough-Face Girl had faith in herself and she had courage.</a:t>
            </a:r>
          </a:p>
          <a:p>
            <a:pPr marL="0" indent="0" algn="ctr">
              <a:buNone/>
            </a:pPr>
            <a:endParaRPr lang="en-US" sz="4000" dirty="0"/>
          </a:p>
          <a:p>
            <a:pPr marL="0" indent="0" algn="ctr">
              <a:buNone/>
            </a:pPr>
            <a:endParaRPr lang="en-US" b="1" dirty="0"/>
          </a:p>
        </p:txBody>
      </p:sp>
      <p:sp>
        <p:nvSpPr>
          <p:cNvPr id="4" name="Multiplication Sign 6">
            <a:extLst>
              <a:ext uri="{FF2B5EF4-FFF2-40B4-BE49-F238E27FC236}">
                <a16:creationId xmlns:a16="http://schemas.microsoft.com/office/drawing/2014/main" id="{8FECFE90-9D2A-F0DD-9696-8E093C107A3B}"/>
              </a:ext>
            </a:extLst>
          </p:cNvPr>
          <p:cNvSpPr/>
          <p:nvPr/>
        </p:nvSpPr>
        <p:spPr>
          <a:xfrm>
            <a:off x="6735337" y="4107034"/>
            <a:ext cx="2378564" cy="2036262"/>
          </a:xfrm>
          <a:prstGeom prst="mathMultiply">
            <a:avLst/>
          </a:prstGeom>
          <a:solidFill>
            <a:srgbClr val="A72327"/>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descr="Checkmark with solid fill">
            <a:extLst>
              <a:ext uri="{FF2B5EF4-FFF2-40B4-BE49-F238E27FC236}">
                <a16:creationId xmlns:a16="http://schemas.microsoft.com/office/drawing/2014/main" id="{9F16A68C-5E19-9E90-9379-B1E1BA063C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64374" y="4183400"/>
            <a:ext cx="1650098" cy="1883530"/>
          </a:xfrm>
          <a:prstGeom prst="rect">
            <a:avLst/>
          </a:prstGeom>
        </p:spPr>
      </p:pic>
      <p:sp>
        <p:nvSpPr>
          <p:cNvPr id="6" name="Text Placeholder 1">
            <a:extLst>
              <a:ext uri="{FF2B5EF4-FFF2-40B4-BE49-F238E27FC236}">
                <a16:creationId xmlns:a16="http://schemas.microsoft.com/office/drawing/2014/main" id="{C90D1482-6576-F4E7-3071-6FE3EC062BB4}"/>
              </a:ext>
            </a:extLst>
          </p:cNvPr>
          <p:cNvSpPr txBox="1">
            <a:spLocks/>
          </p:cNvSpPr>
          <p:nvPr/>
        </p:nvSpPr>
        <p:spPr>
          <a:xfrm>
            <a:off x="3047921" y="525277"/>
            <a:ext cx="6096159" cy="961567"/>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t>Right or Wrong?</a:t>
            </a:r>
          </a:p>
        </p:txBody>
      </p:sp>
    </p:spTree>
    <p:extLst>
      <p:ext uri="{BB962C8B-B14F-4D97-AF65-F5344CB8AC3E}">
        <p14:creationId xmlns:p14="http://schemas.microsoft.com/office/powerpoint/2010/main" val="1099293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60327-64C0-A56B-95DE-5674785B0EA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1B0E6C6-F94D-8D8B-DEB6-BA890C43770C}"/>
              </a:ext>
            </a:extLst>
          </p:cNvPr>
          <p:cNvSpPr txBox="1">
            <a:spLocks/>
          </p:cNvSpPr>
          <p:nvPr/>
        </p:nvSpPr>
        <p:spPr>
          <a:xfrm>
            <a:off x="2623324" y="2160547"/>
            <a:ext cx="6945352" cy="763859"/>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t>The people took Wild Girl from the forest.</a:t>
            </a:r>
          </a:p>
          <a:p>
            <a:pPr marL="0" indent="0" algn="ctr">
              <a:buNone/>
            </a:pPr>
            <a:endParaRPr lang="en-US" sz="4000" dirty="0"/>
          </a:p>
          <a:p>
            <a:pPr marL="0" indent="0" algn="ctr">
              <a:buNone/>
            </a:pPr>
            <a:endParaRPr lang="en-US" sz="4000" dirty="0"/>
          </a:p>
          <a:p>
            <a:pPr marL="0" indent="0" algn="ctr">
              <a:buNone/>
            </a:pPr>
            <a:endParaRPr lang="en-US" b="1" dirty="0"/>
          </a:p>
        </p:txBody>
      </p:sp>
      <p:sp>
        <p:nvSpPr>
          <p:cNvPr id="4" name="Multiplication Sign 6">
            <a:extLst>
              <a:ext uri="{FF2B5EF4-FFF2-40B4-BE49-F238E27FC236}">
                <a16:creationId xmlns:a16="http://schemas.microsoft.com/office/drawing/2014/main" id="{D1A4C51C-7B10-3F78-E8CE-1DC72BD0AF97}"/>
              </a:ext>
            </a:extLst>
          </p:cNvPr>
          <p:cNvSpPr/>
          <p:nvPr/>
        </p:nvSpPr>
        <p:spPr>
          <a:xfrm>
            <a:off x="6735337" y="4107034"/>
            <a:ext cx="2378564" cy="2036262"/>
          </a:xfrm>
          <a:prstGeom prst="mathMultiply">
            <a:avLst/>
          </a:prstGeom>
          <a:solidFill>
            <a:srgbClr val="A72327"/>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descr="Checkmark with solid fill">
            <a:extLst>
              <a:ext uri="{FF2B5EF4-FFF2-40B4-BE49-F238E27FC236}">
                <a16:creationId xmlns:a16="http://schemas.microsoft.com/office/drawing/2014/main" id="{6A1A4EAA-2FB4-43B6-BCE6-4CE032AA4E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64374" y="4183400"/>
            <a:ext cx="1650098" cy="1883530"/>
          </a:xfrm>
          <a:prstGeom prst="rect">
            <a:avLst/>
          </a:prstGeom>
        </p:spPr>
      </p:pic>
      <p:sp>
        <p:nvSpPr>
          <p:cNvPr id="6" name="Text Placeholder 1">
            <a:extLst>
              <a:ext uri="{FF2B5EF4-FFF2-40B4-BE49-F238E27FC236}">
                <a16:creationId xmlns:a16="http://schemas.microsoft.com/office/drawing/2014/main" id="{8E8208DE-856F-7418-2782-61A31611D34F}"/>
              </a:ext>
            </a:extLst>
          </p:cNvPr>
          <p:cNvSpPr txBox="1">
            <a:spLocks/>
          </p:cNvSpPr>
          <p:nvPr/>
        </p:nvSpPr>
        <p:spPr>
          <a:xfrm>
            <a:off x="3047921" y="525277"/>
            <a:ext cx="6096159" cy="961567"/>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t>Right or Wrong?</a:t>
            </a:r>
          </a:p>
        </p:txBody>
      </p:sp>
    </p:spTree>
    <p:extLst>
      <p:ext uri="{BB962C8B-B14F-4D97-AF65-F5344CB8AC3E}">
        <p14:creationId xmlns:p14="http://schemas.microsoft.com/office/powerpoint/2010/main" val="20538204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45BE6-4DE1-17EF-C7C5-BFA7D81510B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6CEB78A-E992-4240-3A30-D78E6F9BBCEE}"/>
              </a:ext>
            </a:extLst>
          </p:cNvPr>
          <p:cNvSpPr txBox="1">
            <a:spLocks/>
          </p:cNvSpPr>
          <p:nvPr/>
        </p:nvSpPr>
        <p:spPr>
          <a:xfrm>
            <a:off x="548268" y="2071262"/>
            <a:ext cx="11095463" cy="763859"/>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t>During an art lesson, one child tells another that their drawing is not as good as another child’s. </a:t>
            </a:r>
          </a:p>
          <a:p>
            <a:pPr marL="0" indent="0" algn="ctr">
              <a:buNone/>
            </a:pPr>
            <a:endParaRPr lang="en-US" sz="4000" dirty="0"/>
          </a:p>
          <a:p>
            <a:pPr marL="0" indent="0" algn="ctr">
              <a:buNone/>
            </a:pPr>
            <a:endParaRPr lang="en-US" sz="4000" dirty="0"/>
          </a:p>
          <a:p>
            <a:pPr marL="0" indent="0" algn="ctr">
              <a:buNone/>
            </a:pPr>
            <a:endParaRPr lang="en-US" sz="4000" dirty="0"/>
          </a:p>
          <a:p>
            <a:pPr marL="0" indent="0" algn="ctr">
              <a:buNone/>
            </a:pPr>
            <a:endParaRPr lang="en-US" b="1" dirty="0"/>
          </a:p>
        </p:txBody>
      </p:sp>
      <p:sp>
        <p:nvSpPr>
          <p:cNvPr id="4" name="Multiplication Sign 6">
            <a:extLst>
              <a:ext uri="{FF2B5EF4-FFF2-40B4-BE49-F238E27FC236}">
                <a16:creationId xmlns:a16="http://schemas.microsoft.com/office/drawing/2014/main" id="{E25BF370-34DA-93DD-1DDE-5D62B88B9770}"/>
              </a:ext>
            </a:extLst>
          </p:cNvPr>
          <p:cNvSpPr/>
          <p:nvPr/>
        </p:nvSpPr>
        <p:spPr>
          <a:xfrm>
            <a:off x="6735337" y="4107034"/>
            <a:ext cx="2378564" cy="2036262"/>
          </a:xfrm>
          <a:prstGeom prst="mathMultiply">
            <a:avLst/>
          </a:prstGeom>
          <a:solidFill>
            <a:srgbClr val="A72327"/>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descr="Checkmark with solid fill">
            <a:extLst>
              <a:ext uri="{FF2B5EF4-FFF2-40B4-BE49-F238E27FC236}">
                <a16:creationId xmlns:a16="http://schemas.microsoft.com/office/drawing/2014/main" id="{DA18251E-6CAB-2B07-39A6-F655245105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64374" y="4183400"/>
            <a:ext cx="1650098" cy="1883530"/>
          </a:xfrm>
          <a:prstGeom prst="rect">
            <a:avLst/>
          </a:prstGeom>
        </p:spPr>
      </p:pic>
      <p:sp>
        <p:nvSpPr>
          <p:cNvPr id="6" name="Text Placeholder 1">
            <a:extLst>
              <a:ext uri="{FF2B5EF4-FFF2-40B4-BE49-F238E27FC236}">
                <a16:creationId xmlns:a16="http://schemas.microsoft.com/office/drawing/2014/main" id="{583FAC28-2C8B-B6F9-C169-DD049C284049}"/>
              </a:ext>
            </a:extLst>
          </p:cNvPr>
          <p:cNvSpPr txBox="1">
            <a:spLocks/>
          </p:cNvSpPr>
          <p:nvPr/>
        </p:nvSpPr>
        <p:spPr>
          <a:xfrm>
            <a:off x="3047921" y="525277"/>
            <a:ext cx="6096159" cy="961567"/>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t>Right or Wrong?</a:t>
            </a:r>
          </a:p>
        </p:txBody>
      </p:sp>
    </p:spTree>
    <p:extLst>
      <p:ext uri="{BB962C8B-B14F-4D97-AF65-F5344CB8AC3E}">
        <p14:creationId xmlns:p14="http://schemas.microsoft.com/office/powerpoint/2010/main" val="794587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95DC2-DF99-838F-92A2-813A4AD5A48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B8224F4-E9E7-0FD1-438D-001B134B5062}"/>
              </a:ext>
            </a:extLst>
          </p:cNvPr>
          <p:cNvSpPr txBox="1">
            <a:spLocks/>
          </p:cNvSpPr>
          <p:nvPr/>
        </p:nvSpPr>
        <p:spPr>
          <a:xfrm>
            <a:off x="548268" y="2071262"/>
            <a:ext cx="11095463" cy="763859"/>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t>A child sees another child sitting alone at lunch and invites them to join their table. </a:t>
            </a:r>
          </a:p>
          <a:p>
            <a:pPr marL="0" indent="0" algn="ctr">
              <a:buNone/>
            </a:pPr>
            <a:endParaRPr lang="en-US" sz="4000" dirty="0"/>
          </a:p>
          <a:p>
            <a:pPr marL="0" indent="0" algn="ctr">
              <a:buNone/>
            </a:pPr>
            <a:endParaRPr lang="en-US" sz="4000" dirty="0"/>
          </a:p>
          <a:p>
            <a:pPr marL="0" indent="0" algn="ctr">
              <a:buNone/>
            </a:pPr>
            <a:endParaRPr lang="en-US" sz="4000" dirty="0"/>
          </a:p>
          <a:p>
            <a:pPr marL="0" indent="0" algn="ctr">
              <a:buNone/>
            </a:pPr>
            <a:endParaRPr lang="en-US" sz="4000" dirty="0"/>
          </a:p>
          <a:p>
            <a:pPr marL="0" indent="0" algn="ctr">
              <a:buNone/>
            </a:pPr>
            <a:endParaRPr lang="en-US" b="1" dirty="0"/>
          </a:p>
        </p:txBody>
      </p:sp>
      <p:sp>
        <p:nvSpPr>
          <p:cNvPr id="4" name="Multiplication Sign 6">
            <a:extLst>
              <a:ext uri="{FF2B5EF4-FFF2-40B4-BE49-F238E27FC236}">
                <a16:creationId xmlns:a16="http://schemas.microsoft.com/office/drawing/2014/main" id="{5BF409CE-E36A-9FE8-CA0D-A1A4AA119D52}"/>
              </a:ext>
            </a:extLst>
          </p:cNvPr>
          <p:cNvSpPr/>
          <p:nvPr/>
        </p:nvSpPr>
        <p:spPr>
          <a:xfrm>
            <a:off x="6735337" y="4107034"/>
            <a:ext cx="2378564" cy="2036262"/>
          </a:xfrm>
          <a:prstGeom prst="mathMultiply">
            <a:avLst/>
          </a:prstGeom>
          <a:solidFill>
            <a:srgbClr val="A72327"/>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descr="Checkmark with solid fill">
            <a:extLst>
              <a:ext uri="{FF2B5EF4-FFF2-40B4-BE49-F238E27FC236}">
                <a16:creationId xmlns:a16="http://schemas.microsoft.com/office/drawing/2014/main" id="{DDBFDBF3-C48C-EAB9-AC0A-977144E3695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64374" y="4183400"/>
            <a:ext cx="1650098" cy="1883530"/>
          </a:xfrm>
          <a:prstGeom prst="rect">
            <a:avLst/>
          </a:prstGeom>
        </p:spPr>
      </p:pic>
      <p:sp>
        <p:nvSpPr>
          <p:cNvPr id="6" name="Text Placeholder 1">
            <a:extLst>
              <a:ext uri="{FF2B5EF4-FFF2-40B4-BE49-F238E27FC236}">
                <a16:creationId xmlns:a16="http://schemas.microsoft.com/office/drawing/2014/main" id="{377FC12C-7DD7-B7C1-B232-48B3842858FE}"/>
              </a:ext>
            </a:extLst>
          </p:cNvPr>
          <p:cNvSpPr txBox="1">
            <a:spLocks/>
          </p:cNvSpPr>
          <p:nvPr/>
        </p:nvSpPr>
        <p:spPr>
          <a:xfrm>
            <a:off x="3047921" y="525277"/>
            <a:ext cx="6096159" cy="961567"/>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t>Right or Wrong?</a:t>
            </a:r>
          </a:p>
        </p:txBody>
      </p:sp>
    </p:spTree>
    <p:extLst>
      <p:ext uri="{BB962C8B-B14F-4D97-AF65-F5344CB8AC3E}">
        <p14:creationId xmlns:p14="http://schemas.microsoft.com/office/powerpoint/2010/main" val="408718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A860D-59FC-CC37-4713-8DAF42556FE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802E25C-6A6E-D1E2-8672-57D45378904B}"/>
              </a:ext>
            </a:extLst>
          </p:cNvPr>
          <p:cNvSpPr txBox="1">
            <a:spLocks/>
          </p:cNvSpPr>
          <p:nvPr/>
        </p:nvSpPr>
        <p:spPr>
          <a:xfrm>
            <a:off x="2104792" y="2071262"/>
            <a:ext cx="7982415" cy="763859"/>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t>A child stands up for a friend who is being teased by others. </a:t>
            </a:r>
          </a:p>
          <a:p>
            <a:pPr marL="0" indent="0" algn="ctr">
              <a:buNone/>
            </a:pPr>
            <a:endParaRPr lang="en-US" sz="4000" dirty="0"/>
          </a:p>
          <a:p>
            <a:pPr marL="0" indent="0" algn="ctr">
              <a:buNone/>
            </a:pPr>
            <a:endParaRPr lang="en-US" sz="4000" dirty="0"/>
          </a:p>
          <a:p>
            <a:pPr marL="0" indent="0" algn="ctr">
              <a:buNone/>
            </a:pPr>
            <a:endParaRPr lang="en-US" sz="4000" dirty="0"/>
          </a:p>
          <a:p>
            <a:pPr marL="0" indent="0" algn="ctr">
              <a:buNone/>
            </a:pPr>
            <a:endParaRPr lang="en-US" sz="4000" dirty="0"/>
          </a:p>
          <a:p>
            <a:pPr marL="0" indent="0" algn="ctr">
              <a:buNone/>
            </a:pPr>
            <a:endParaRPr lang="en-US" b="1" dirty="0"/>
          </a:p>
        </p:txBody>
      </p:sp>
      <p:sp>
        <p:nvSpPr>
          <p:cNvPr id="4" name="Multiplication Sign 6">
            <a:extLst>
              <a:ext uri="{FF2B5EF4-FFF2-40B4-BE49-F238E27FC236}">
                <a16:creationId xmlns:a16="http://schemas.microsoft.com/office/drawing/2014/main" id="{5191E545-61EE-B023-1A14-9B0507E2A417}"/>
              </a:ext>
            </a:extLst>
          </p:cNvPr>
          <p:cNvSpPr/>
          <p:nvPr/>
        </p:nvSpPr>
        <p:spPr>
          <a:xfrm>
            <a:off x="6735337" y="4107034"/>
            <a:ext cx="2378564" cy="2036262"/>
          </a:xfrm>
          <a:prstGeom prst="mathMultiply">
            <a:avLst/>
          </a:prstGeom>
          <a:solidFill>
            <a:srgbClr val="A72327"/>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descr="Checkmark with solid fill">
            <a:extLst>
              <a:ext uri="{FF2B5EF4-FFF2-40B4-BE49-F238E27FC236}">
                <a16:creationId xmlns:a16="http://schemas.microsoft.com/office/drawing/2014/main" id="{2CBBA88E-4165-1013-DEDD-9ED69B49F94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64374" y="4183400"/>
            <a:ext cx="1650098" cy="1883530"/>
          </a:xfrm>
          <a:prstGeom prst="rect">
            <a:avLst/>
          </a:prstGeom>
        </p:spPr>
      </p:pic>
      <p:sp>
        <p:nvSpPr>
          <p:cNvPr id="6" name="Text Placeholder 1">
            <a:extLst>
              <a:ext uri="{FF2B5EF4-FFF2-40B4-BE49-F238E27FC236}">
                <a16:creationId xmlns:a16="http://schemas.microsoft.com/office/drawing/2014/main" id="{62459A9C-71A6-CEF6-D0B2-D272EAB6B6E9}"/>
              </a:ext>
            </a:extLst>
          </p:cNvPr>
          <p:cNvSpPr txBox="1">
            <a:spLocks/>
          </p:cNvSpPr>
          <p:nvPr/>
        </p:nvSpPr>
        <p:spPr>
          <a:xfrm>
            <a:off x="3047921" y="525277"/>
            <a:ext cx="6096159" cy="961567"/>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t>Right or Wrong?</a:t>
            </a:r>
          </a:p>
        </p:txBody>
      </p:sp>
    </p:spTree>
    <p:extLst>
      <p:ext uri="{BB962C8B-B14F-4D97-AF65-F5344CB8AC3E}">
        <p14:creationId xmlns:p14="http://schemas.microsoft.com/office/powerpoint/2010/main" val="3529399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D02B57-55F4-BA84-684F-2CC1051E6DC9}"/>
              </a:ext>
            </a:extLst>
          </p:cNvPr>
          <p:cNvPicPr>
            <a:picLocks noChangeAspect="1"/>
          </p:cNvPicPr>
          <p:nvPr/>
        </p:nvPicPr>
        <p:blipFill rotWithShape="1">
          <a:blip r:embed="rId2"/>
          <a:srcRect t="8260" b="8697"/>
          <a:stretch/>
        </p:blipFill>
        <p:spPr>
          <a:xfrm>
            <a:off x="947057" y="1663695"/>
            <a:ext cx="10297886" cy="4489615"/>
          </a:xfrm>
          <a:prstGeom prst="roundRect">
            <a:avLst>
              <a:gd name="adj" fmla="val 9699"/>
            </a:avLst>
          </a:prstGeom>
        </p:spPr>
      </p:pic>
      <p:sp>
        <p:nvSpPr>
          <p:cNvPr id="3" name="Text Placeholder 1">
            <a:extLst>
              <a:ext uri="{FF2B5EF4-FFF2-40B4-BE49-F238E27FC236}">
                <a16:creationId xmlns:a16="http://schemas.microsoft.com/office/drawing/2014/main" id="{4CB75929-08CA-C768-CAED-0C85C8925BC4}"/>
              </a:ext>
            </a:extLst>
          </p:cNvPr>
          <p:cNvSpPr txBox="1">
            <a:spLocks/>
          </p:cNvSpPr>
          <p:nvPr/>
        </p:nvSpPr>
        <p:spPr>
          <a:xfrm>
            <a:off x="606425" y="337448"/>
            <a:ext cx="10833100" cy="1014412"/>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t>Depictions of Queen Cleopatra</a:t>
            </a:r>
          </a:p>
        </p:txBody>
      </p:sp>
    </p:spTree>
    <p:extLst>
      <p:ext uri="{BB962C8B-B14F-4D97-AF65-F5344CB8AC3E}">
        <p14:creationId xmlns:p14="http://schemas.microsoft.com/office/powerpoint/2010/main" val="1451797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502EC-C46B-BB82-147F-BB9FC2BED127}"/>
            </a:ext>
          </a:extLst>
        </p:cNvPr>
        <p:cNvGrpSpPr/>
        <p:nvPr/>
      </p:nvGrpSpPr>
      <p:grpSpPr>
        <a:xfrm>
          <a:off x="0" y="0"/>
          <a:ext cx="0" cy="0"/>
          <a:chOff x="0" y="0"/>
          <a:chExt cx="0" cy="0"/>
        </a:xfrm>
      </p:grpSpPr>
      <p:pic>
        <p:nvPicPr>
          <p:cNvPr id="4" name="Picture 3" descr="A person with a statue of two people with a statue of a person&#10;&#10;Description automatically generated">
            <a:extLst>
              <a:ext uri="{FF2B5EF4-FFF2-40B4-BE49-F238E27FC236}">
                <a16:creationId xmlns:a16="http://schemas.microsoft.com/office/drawing/2014/main" id="{592370CC-D38E-E8FE-7F5D-EFCFDAD0A2D1}"/>
              </a:ext>
            </a:extLst>
          </p:cNvPr>
          <p:cNvPicPr>
            <a:picLocks noChangeAspect="1"/>
          </p:cNvPicPr>
          <p:nvPr/>
        </p:nvPicPr>
        <p:blipFill>
          <a:blip r:embed="rId2"/>
          <a:srcRect t="10304" b="5125"/>
          <a:stretch/>
        </p:blipFill>
        <p:spPr>
          <a:xfrm>
            <a:off x="1038932" y="584926"/>
            <a:ext cx="10114136" cy="5688147"/>
          </a:xfrm>
          <a:prstGeom prst="roundRect">
            <a:avLst>
              <a:gd name="adj" fmla="val 9052"/>
            </a:avLst>
          </a:prstGeom>
        </p:spPr>
      </p:pic>
    </p:spTree>
    <p:extLst>
      <p:ext uri="{BB962C8B-B14F-4D97-AF65-F5344CB8AC3E}">
        <p14:creationId xmlns:p14="http://schemas.microsoft.com/office/powerpoint/2010/main" val="3500469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FDA48-7478-7647-1A5E-63BC53813936}"/>
            </a:ext>
          </a:extLst>
        </p:cNvPr>
        <p:cNvGrpSpPr/>
        <p:nvPr/>
      </p:nvGrpSpPr>
      <p:grpSpPr>
        <a:xfrm>
          <a:off x="0" y="0"/>
          <a:ext cx="0" cy="0"/>
          <a:chOff x="0" y="0"/>
          <a:chExt cx="0" cy="0"/>
        </a:xfrm>
      </p:grpSpPr>
      <p:pic>
        <p:nvPicPr>
          <p:cNvPr id="2" name="Picture 1" descr="A person in a gold dress&#10;&#10;Description automatically generated">
            <a:extLst>
              <a:ext uri="{FF2B5EF4-FFF2-40B4-BE49-F238E27FC236}">
                <a16:creationId xmlns:a16="http://schemas.microsoft.com/office/drawing/2014/main" id="{E4007179-F15D-D688-C277-D0C542607600}"/>
              </a:ext>
            </a:extLst>
          </p:cNvPr>
          <p:cNvPicPr>
            <a:picLocks noChangeAspect="1"/>
          </p:cNvPicPr>
          <p:nvPr/>
        </p:nvPicPr>
        <p:blipFill>
          <a:blip r:embed="rId2"/>
          <a:stretch>
            <a:fillRect/>
          </a:stretch>
        </p:blipFill>
        <p:spPr>
          <a:xfrm>
            <a:off x="1056726" y="584316"/>
            <a:ext cx="10096341" cy="5688147"/>
          </a:xfrm>
          <a:prstGeom prst="roundRect">
            <a:avLst>
              <a:gd name="adj" fmla="val 9898"/>
            </a:avLst>
          </a:prstGeom>
        </p:spPr>
      </p:pic>
      <p:sp>
        <p:nvSpPr>
          <p:cNvPr id="3" name="Rectangle: Rounded Corners 4">
            <a:extLst>
              <a:ext uri="{FF2B5EF4-FFF2-40B4-BE49-F238E27FC236}">
                <a16:creationId xmlns:a16="http://schemas.microsoft.com/office/drawing/2014/main" id="{ACFFEED1-1E20-B4A6-EE7D-3E7CA937C490}"/>
              </a:ext>
            </a:extLst>
          </p:cNvPr>
          <p:cNvSpPr/>
          <p:nvPr/>
        </p:nvSpPr>
        <p:spPr>
          <a:xfrm>
            <a:off x="1758401" y="5305926"/>
            <a:ext cx="4095989" cy="1255529"/>
          </a:xfrm>
          <a:prstGeom prst="round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latin typeface="Outfit" pitchFamily="2" charset="0"/>
              </a:rPr>
              <a:t>Which image is likely to be more accurate? Why? </a:t>
            </a:r>
          </a:p>
        </p:txBody>
      </p:sp>
      <p:sp>
        <p:nvSpPr>
          <p:cNvPr id="5" name="Rectangle: Rounded Corners 5">
            <a:extLst>
              <a:ext uri="{FF2B5EF4-FFF2-40B4-BE49-F238E27FC236}">
                <a16:creationId xmlns:a16="http://schemas.microsoft.com/office/drawing/2014/main" id="{CDEF6128-92DB-B5D9-B556-9C1324A9EEB6}"/>
              </a:ext>
            </a:extLst>
          </p:cNvPr>
          <p:cNvSpPr/>
          <p:nvPr/>
        </p:nvSpPr>
        <p:spPr>
          <a:xfrm>
            <a:off x="6368370" y="5305926"/>
            <a:ext cx="4095989" cy="1255529"/>
          </a:xfrm>
          <a:prstGeom prst="round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600" dirty="0">
                <a:latin typeface="Outfit" pitchFamily="2" charset="0"/>
                <a:ea typeface="Verdana"/>
                <a:cs typeface="Calibri"/>
              </a:rPr>
              <a:t>How do we define beauty? </a:t>
            </a:r>
          </a:p>
        </p:txBody>
      </p:sp>
    </p:spTree>
    <p:extLst>
      <p:ext uri="{BB962C8B-B14F-4D97-AF65-F5344CB8AC3E}">
        <p14:creationId xmlns:p14="http://schemas.microsoft.com/office/powerpoint/2010/main" val="3184197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55480-21F5-5CD9-62E8-3CE29C1EE4CF}"/>
              </a:ext>
            </a:extLst>
          </p:cNvPr>
          <p:cNvSpPr>
            <a:spLocks noGrp="1"/>
          </p:cNvSpPr>
          <p:nvPr>
            <p:ph type="title"/>
          </p:nvPr>
        </p:nvSpPr>
        <p:spPr>
          <a:xfrm>
            <a:off x="2025396" y="3029426"/>
            <a:ext cx="8141208" cy="799148"/>
          </a:xfrm>
        </p:spPr>
        <p:txBody>
          <a:bodyPr/>
          <a:lstStyle/>
          <a:p>
            <a:r>
              <a:rPr lang="en-US" dirty="0"/>
              <a:t>"Your outer beauty will capture the eyes. Your inner beauty will capture the heart.”</a:t>
            </a:r>
            <a:br>
              <a:rPr lang="en-US" dirty="0"/>
            </a:br>
            <a:br>
              <a:rPr lang="en-US" dirty="0"/>
            </a:br>
            <a:r>
              <a:rPr lang="en-US" sz="4400" b="0" dirty="0"/>
              <a:t>Steven Aitchison</a:t>
            </a:r>
          </a:p>
        </p:txBody>
      </p:sp>
    </p:spTree>
    <p:extLst>
      <p:ext uri="{BB962C8B-B14F-4D97-AF65-F5344CB8AC3E}">
        <p14:creationId xmlns:p14="http://schemas.microsoft.com/office/powerpoint/2010/main" val="37856384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40051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81D28-E1B2-4AE1-6227-7943444911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B082B1-FF25-CE64-BB8D-263B61608E0A}"/>
              </a:ext>
            </a:extLst>
          </p:cNvPr>
          <p:cNvSpPr>
            <a:spLocks noGrp="1"/>
          </p:cNvSpPr>
          <p:nvPr>
            <p:ph type="title"/>
          </p:nvPr>
        </p:nvSpPr>
        <p:spPr>
          <a:xfrm>
            <a:off x="1719146" y="3029426"/>
            <a:ext cx="8753708" cy="799148"/>
          </a:xfrm>
        </p:spPr>
        <p:txBody>
          <a:bodyPr/>
          <a:lstStyle/>
          <a:p>
            <a:r>
              <a:rPr lang="en-US" dirty="0"/>
              <a:t>"The most beautiful eyes are those that seek beauty in others.</a:t>
            </a:r>
            <a:r>
              <a:rPr lang="en-US" sz="4400" dirty="0"/>
              <a:t>"</a:t>
            </a:r>
            <a:endParaRPr lang="en-US" sz="4400" b="0" dirty="0"/>
          </a:p>
        </p:txBody>
      </p:sp>
    </p:spTree>
    <p:extLst>
      <p:ext uri="{BB962C8B-B14F-4D97-AF65-F5344CB8AC3E}">
        <p14:creationId xmlns:p14="http://schemas.microsoft.com/office/powerpoint/2010/main" val="849239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F38659-0A23-2DE4-9320-DF321710BB52}"/>
              </a:ext>
            </a:extLst>
          </p:cNvPr>
          <p:cNvSpPr>
            <a:spLocks noGrp="1"/>
          </p:cNvSpPr>
          <p:nvPr>
            <p:ph type="body" sz="quarter" idx="10"/>
          </p:nvPr>
        </p:nvSpPr>
        <p:spPr>
          <a:xfrm>
            <a:off x="2380791" y="1272346"/>
            <a:ext cx="6077409" cy="854628"/>
          </a:xfrm>
        </p:spPr>
        <p:txBody>
          <a:bodyPr>
            <a:noAutofit/>
          </a:bodyPr>
          <a:lstStyle/>
          <a:p>
            <a:r>
              <a:rPr lang="en-US" dirty="0"/>
              <a:t>Hebrews 12:14 </a:t>
            </a:r>
          </a:p>
        </p:txBody>
      </p:sp>
      <p:sp>
        <p:nvSpPr>
          <p:cNvPr id="3" name="Text Placeholder 2">
            <a:extLst>
              <a:ext uri="{FF2B5EF4-FFF2-40B4-BE49-F238E27FC236}">
                <a16:creationId xmlns:a16="http://schemas.microsoft.com/office/drawing/2014/main" id="{41AAA4A4-346D-773A-9D68-AE58DA11246E}"/>
              </a:ext>
            </a:extLst>
          </p:cNvPr>
          <p:cNvSpPr>
            <a:spLocks noGrp="1"/>
          </p:cNvSpPr>
          <p:nvPr>
            <p:ph type="body" sz="quarter" idx="11"/>
          </p:nvPr>
        </p:nvSpPr>
        <p:spPr/>
        <p:txBody>
          <a:bodyPr/>
          <a:lstStyle/>
          <a:p>
            <a:r>
              <a:rPr lang="en-US" dirty="0"/>
              <a:t>"Make every effort to live in peace with everyone..."</a:t>
            </a:r>
          </a:p>
        </p:txBody>
      </p:sp>
    </p:spTree>
    <p:extLst>
      <p:ext uri="{BB962C8B-B14F-4D97-AF65-F5344CB8AC3E}">
        <p14:creationId xmlns:p14="http://schemas.microsoft.com/office/powerpoint/2010/main" val="27464213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1BCA6-71C5-C479-46B9-989277817B92}"/>
              </a:ext>
            </a:extLst>
          </p:cNvPr>
          <p:cNvSpPr>
            <a:spLocks noGrp="1"/>
          </p:cNvSpPr>
          <p:nvPr>
            <p:ph type="title"/>
          </p:nvPr>
        </p:nvSpPr>
        <p:spPr/>
        <p:txBody>
          <a:bodyPr/>
          <a:lstStyle/>
          <a:p>
            <a:r>
              <a:rPr lang="en-US" dirty="0"/>
              <a:t>Circle of Appreciation</a:t>
            </a:r>
          </a:p>
        </p:txBody>
      </p:sp>
    </p:spTree>
    <p:extLst>
      <p:ext uri="{BB962C8B-B14F-4D97-AF65-F5344CB8AC3E}">
        <p14:creationId xmlns:p14="http://schemas.microsoft.com/office/powerpoint/2010/main" val="19718913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58C416E1-34EF-F085-438D-1F6E0491004A}"/>
              </a:ext>
            </a:extLst>
          </p:cNvPr>
          <p:cNvSpPr>
            <a:spLocks noGrp="1"/>
          </p:cNvSpPr>
          <p:nvPr>
            <p:ph type="body" sz="quarter" idx="10"/>
          </p:nvPr>
        </p:nvSpPr>
        <p:spPr>
          <a:xfrm>
            <a:off x="639178" y="525277"/>
            <a:ext cx="6363788" cy="961567"/>
          </a:xfrm>
        </p:spPr>
        <p:txBody>
          <a:bodyPr/>
          <a:lstStyle/>
          <a:p>
            <a:r>
              <a:rPr lang="en-US" sz="4400" b="1" dirty="0"/>
              <a:t>Circle of Appreciation</a:t>
            </a:r>
          </a:p>
        </p:txBody>
      </p:sp>
      <p:sp>
        <p:nvSpPr>
          <p:cNvPr id="3" name="Text Placeholder 1">
            <a:extLst>
              <a:ext uri="{FF2B5EF4-FFF2-40B4-BE49-F238E27FC236}">
                <a16:creationId xmlns:a16="http://schemas.microsoft.com/office/drawing/2014/main" id="{4FD995C4-BE46-AD17-64FB-56D1DD780902}"/>
              </a:ext>
            </a:extLst>
          </p:cNvPr>
          <p:cNvSpPr txBox="1">
            <a:spLocks/>
          </p:cNvSpPr>
          <p:nvPr/>
        </p:nvSpPr>
        <p:spPr>
          <a:xfrm>
            <a:off x="639178" y="2585321"/>
            <a:ext cx="10304132" cy="1937801"/>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spcAft>
                <a:spcPts val="2000"/>
              </a:spcAft>
              <a:buFont typeface="Arial" panose="020B0604020202020204" pitchFamily="34" charset="0"/>
              <a:buNone/>
              <a:defRPr sz="2400" kern="1200">
                <a:solidFill>
                  <a:schemeClr val="tx1"/>
                </a:solidFill>
                <a:latin typeface="Outfit" pitchFamily="2" charset="0"/>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2800" dirty="0"/>
              <a:t>In small groups, have each child write their name in the middle of a piece of paper (A4). Children move around writing on the sheets of every child why they are special or what they value about them. Do this until every child has had words of value written on their sheet by each child in the class.</a:t>
            </a:r>
          </a:p>
        </p:txBody>
      </p:sp>
      <p:sp>
        <p:nvSpPr>
          <p:cNvPr id="2" name="Text Placeholder 1">
            <a:extLst>
              <a:ext uri="{FF2B5EF4-FFF2-40B4-BE49-F238E27FC236}">
                <a16:creationId xmlns:a16="http://schemas.microsoft.com/office/drawing/2014/main" id="{FC522467-5F5C-E44E-301C-C9AEBCDEE9FC}"/>
              </a:ext>
            </a:extLst>
          </p:cNvPr>
          <p:cNvSpPr txBox="1">
            <a:spLocks/>
          </p:cNvSpPr>
          <p:nvPr/>
        </p:nvSpPr>
        <p:spPr>
          <a:xfrm>
            <a:off x="639178" y="1752498"/>
            <a:ext cx="6363788" cy="961567"/>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spcAft>
                <a:spcPts val="2000"/>
              </a:spcAft>
              <a:buFont typeface="Arial" panose="020B0604020202020204" pitchFamily="34" charset="0"/>
              <a:buNone/>
              <a:defRPr sz="2400" kern="1200">
                <a:solidFill>
                  <a:schemeClr val="tx1"/>
                </a:solidFill>
                <a:latin typeface="Outfit" pitchFamily="2" charset="0"/>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dirty="0"/>
              <a:t>Option 1:</a:t>
            </a:r>
          </a:p>
        </p:txBody>
      </p:sp>
    </p:spTree>
    <p:extLst>
      <p:ext uri="{BB962C8B-B14F-4D97-AF65-F5344CB8AC3E}">
        <p14:creationId xmlns:p14="http://schemas.microsoft.com/office/powerpoint/2010/main" val="173501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CEBC3-DA8D-605E-A8EF-BD06DAC2C4D4}"/>
            </a:ext>
          </a:extLst>
        </p:cNvPr>
        <p:cNvGrpSpPr/>
        <p:nvPr/>
      </p:nvGrpSpPr>
      <p:grpSpPr>
        <a:xfrm>
          <a:off x="0" y="0"/>
          <a:ext cx="0" cy="0"/>
          <a:chOff x="0" y="0"/>
          <a:chExt cx="0" cy="0"/>
        </a:xfrm>
      </p:grpSpPr>
      <p:sp>
        <p:nvSpPr>
          <p:cNvPr id="6" name="Text Placeholder 1">
            <a:extLst>
              <a:ext uri="{FF2B5EF4-FFF2-40B4-BE49-F238E27FC236}">
                <a16:creationId xmlns:a16="http://schemas.microsoft.com/office/drawing/2014/main" id="{D7DC0956-3E0A-4D5A-534B-32118E1E1253}"/>
              </a:ext>
            </a:extLst>
          </p:cNvPr>
          <p:cNvSpPr>
            <a:spLocks noGrp="1"/>
          </p:cNvSpPr>
          <p:nvPr>
            <p:ph type="body" sz="quarter" idx="10"/>
          </p:nvPr>
        </p:nvSpPr>
        <p:spPr>
          <a:xfrm>
            <a:off x="639178" y="525277"/>
            <a:ext cx="6363788" cy="961567"/>
          </a:xfrm>
        </p:spPr>
        <p:txBody>
          <a:bodyPr/>
          <a:lstStyle/>
          <a:p>
            <a:r>
              <a:rPr lang="en-US" sz="4400" b="1" dirty="0"/>
              <a:t>Circle of Appreciation</a:t>
            </a:r>
          </a:p>
        </p:txBody>
      </p:sp>
      <p:sp>
        <p:nvSpPr>
          <p:cNvPr id="3" name="Text Placeholder 1">
            <a:extLst>
              <a:ext uri="{FF2B5EF4-FFF2-40B4-BE49-F238E27FC236}">
                <a16:creationId xmlns:a16="http://schemas.microsoft.com/office/drawing/2014/main" id="{EE5DC415-5B71-171F-540C-0656D53F3B21}"/>
              </a:ext>
            </a:extLst>
          </p:cNvPr>
          <p:cNvSpPr txBox="1">
            <a:spLocks/>
          </p:cNvSpPr>
          <p:nvPr/>
        </p:nvSpPr>
        <p:spPr>
          <a:xfrm>
            <a:off x="639178" y="2626488"/>
            <a:ext cx="10304132" cy="1937801"/>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spcAft>
                <a:spcPts val="2000"/>
              </a:spcAft>
              <a:buFont typeface="Arial" panose="020B0604020202020204" pitchFamily="34" charset="0"/>
              <a:buNone/>
              <a:defRPr sz="2400" kern="1200">
                <a:solidFill>
                  <a:schemeClr val="tx1"/>
                </a:solidFill>
                <a:latin typeface="Outfit" pitchFamily="2" charset="0"/>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2800" dirty="0"/>
              <a:t>In groups of 6, have 1 child sit in the </a:t>
            </a:r>
            <a:r>
              <a:rPr lang="en-US" sz="2800" dirty="0" err="1"/>
              <a:t>centre</a:t>
            </a:r>
            <a:r>
              <a:rPr lang="en-US" sz="2800" dirty="0"/>
              <a:t> of 5 other children in a circle on chairs. Each child must tell the child in the </a:t>
            </a:r>
            <a:r>
              <a:rPr lang="en-US" sz="2800" dirty="0" err="1"/>
              <a:t>centre</a:t>
            </a:r>
            <a:r>
              <a:rPr lang="en-US" sz="2800" dirty="0"/>
              <a:t> what it is they value about that child. Continue to rotate until every child has sat in the </a:t>
            </a:r>
            <a:r>
              <a:rPr lang="en-US" sz="2800" dirty="0" err="1"/>
              <a:t>centre</a:t>
            </a:r>
            <a:r>
              <a:rPr lang="en-US" sz="2800" dirty="0"/>
              <a:t>.</a:t>
            </a:r>
          </a:p>
          <a:p>
            <a:pPr>
              <a:lnSpc>
                <a:spcPct val="110000"/>
              </a:lnSpc>
            </a:pPr>
            <a:endParaRPr lang="en-US" sz="2800" dirty="0"/>
          </a:p>
          <a:p>
            <a:pPr>
              <a:lnSpc>
                <a:spcPct val="110000"/>
              </a:lnSpc>
            </a:pPr>
            <a:endParaRPr lang="en-US" sz="2800" dirty="0"/>
          </a:p>
          <a:p>
            <a:pPr>
              <a:lnSpc>
                <a:spcPct val="110000"/>
              </a:lnSpc>
            </a:pPr>
            <a:endParaRPr lang="en-US" sz="2800" dirty="0"/>
          </a:p>
        </p:txBody>
      </p:sp>
      <p:sp>
        <p:nvSpPr>
          <p:cNvPr id="2" name="Text Placeholder 1">
            <a:extLst>
              <a:ext uri="{FF2B5EF4-FFF2-40B4-BE49-F238E27FC236}">
                <a16:creationId xmlns:a16="http://schemas.microsoft.com/office/drawing/2014/main" id="{D6E6F9A1-A9BE-60D2-3385-F15B89B80884}"/>
              </a:ext>
            </a:extLst>
          </p:cNvPr>
          <p:cNvSpPr txBox="1">
            <a:spLocks/>
          </p:cNvSpPr>
          <p:nvPr/>
        </p:nvSpPr>
        <p:spPr>
          <a:xfrm>
            <a:off x="639178" y="1752498"/>
            <a:ext cx="6363788" cy="961567"/>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spcAft>
                <a:spcPts val="2000"/>
              </a:spcAft>
              <a:buFont typeface="Arial" panose="020B0604020202020204" pitchFamily="34" charset="0"/>
              <a:buNone/>
              <a:defRPr sz="2400" kern="1200">
                <a:solidFill>
                  <a:schemeClr val="tx1"/>
                </a:solidFill>
                <a:latin typeface="Outfit" pitchFamily="2" charset="0"/>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dirty="0"/>
              <a:t>Option 2:</a:t>
            </a:r>
          </a:p>
        </p:txBody>
      </p:sp>
    </p:spTree>
    <p:extLst>
      <p:ext uri="{BB962C8B-B14F-4D97-AF65-F5344CB8AC3E}">
        <p14:creationId xmlns:p14="http://schemas.microsoft.com/office/powerpoint/2010/main" val="25667731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ircle of smiling faces of children with heads together looking downwards">
            <a:extLst>
              <a:ext uri="{FF2B5EF4-FFF2-40B4-BE49-F238E27FC236}">
                <a16:creationId xmlns:a16="http://schemas.microsoft.com/office/drawing/2014/main" id="{C8CFADE7-B94F-4CE8-DAEC-1032F3F54326}"/>
              </a:ext>
            </a:extLst>
          </p:cNvPr>
          <p:cNvPicPr>
            <a:picLocks noChangeAspect="1"/>
          </p:cNvPicPr>
          <p:nvPr/>
        </p:nvPicPr>
        <p:blipFill>
          <a:blip r:embed="rId2"/>
          <a:srcRect t="5975" b="6110"/>
          <a:stretch/>
        </p:blipFill>
        <p:spPr>
          <a:xfrm rot="5400000">
            <a:off x="6751247" y="1417249"/>
            <a:ext cx="6858001" cy="4023503"/>
          </a:xfrm>
          <a:prstGeom prst="rect">
            <a:avLst/>
          </a:prstGeom>
        </p:spPr>
      </p:pic>
      <p:sp>
        <p:nvSpPr>
          <p:cNvPr id="2" name="Text Placeholder 1">
            <a:extLst>
              <a:ext uri="{FF2B5EF4-FFF2-40B4-BE49-F238E27FC236}">
                <a16:creationId xmlns:a16="http://schemas.microsoft.com/office/drawing/2014/main" id="{B7874A09-5D64-F56D-E808-1B8D84F956F4}"/>
              </a:ext>
            </a:extLst>
          </p:cNvPr>
          <p:cNvSpPr>
            <a:spLocks noGrp="1"/>
          </p:cNvSpPr>
          <p:nvPr>
            <p:ph type="body" sz="quarter" idx="10"/>
          </p:nvPr>
        </p:nvSpPr>
        <p:spPr>
          <a:xfrm>
            <a:off x="2439677" y="1848884"/>
            <a:ext cx="5265815" cy="4699399"/>
          </a:xfrm>
        </p:spPr>
        <p:txBody>
          <a:bodyPr/>
          <a:lstStyle/>
          <a:p>
            <a:pPr>
              <a:lnSpc>
                <a:spcPct val="110000"/>
              </a:lnSpc>
            </a:pPr>
            <a:r>
              <a:rPr lang="en-US" sz="2800" dirty="0"/>
              <a:t>Forgiveness is when you decide to let go of the hurt or anger you feel towards someone who has done something wrong. It's like taking a deep breath and saying, "It's okay, I forgive you."</a:t>
            </a:r>
          </a:p>
        </p:txBody>
      </p:sp>
    </p:spTree>
    <p:extLst>
      <p:ext uri="{BB962C8B-B14F-4D97-AF65-F5344CB8AC3E}">
        <p14:creationId xmlns:p14="http://schemas.microsoft.com/office/powerpoint/2010/main" val="28372460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ircle of smiling faces of children with heads together looking downwards">
            <a:extLst>
              <a:ext uri="{FF2B5EF4-FFF2-40B4-BE49-F238E27FC236}">
                <a16:creationId xmlns:a16="http://schemas.microsoft.com/office/drawing/2014/main" id="{0C7D0AF3-92E7-DDCC-4468-FD5A8F36D2C6}"/>
              </a:ext>
            </a:extLst>
          </p:cNvPr>
          <p:cNvPicPr>
            <a:picLocks noChangeAspect="1"/>
          </p:cNvPicPr>
          <p:nvPr/>
        </p:nvPicPr>
        <p:blipFill>
          <a:blip r:embed="rId2"/>
          <a:srcRect t="5975" b="6110"/>
          <a:stretch/>
        </p:blipFill>
        <p:spPr>
          <a:xfrm rot="5400000">
            <a:off x="6751247" y="1417249"/>
            <a:ext cx="6858001" cy="4023503"/>
          </a:xfrm>
          <a:prstGeom prst="rect">
            <a:avLst/>
          </a:prstGeom>
        </p:spPr>
      </p:pic>
      <p:sp>
        <p:nvSpPr>
          <p:cNvPr id="2" name="Text Placeholder 1">
            <a:extLst>
              <a:ext uri="{FF2B5EF4-FFF2-40B4-BE49-F238E27FC236}">
                <a16:creationId xmlns:a16="http://schemas.microsoft.com/office/drawing/2014/main" id="{BBAF1E3E-4246-136B-2050-367EFD51DAB1}"/>
              </a:ext>
            </a:extLst>
          </p:cNvPr>
          <p:cNvSpPr>
            <a:spLocks noGrp="1"/>
          </p:cNvSpPr>
          <p:nvPr>
            <p:ph type="body" sz="quarter" idx="10"/>
          </p:nvPr>
        </p:nvSpPr>
        <p:spPr>
          <a:xfrm>
            <a:off x="969752" y="452881"/>
            <a:ext cx="6624228" cy="1937801"/>
          </a:xfrm>
        </p:spPr>
        <p:txBody>
          <a:bodyPr/>
          <a:lstStyle/>
          <a:p>
            <a:pPr>
              <a:lnSpc>
                <a:spcPct val="110000"/>
              </a:lnSpc>
            </a:pPr>
            <a:r>
              <a:rPr lang="en-US" sz="2800" dirty="0"/>
              <a:t>This doesn't mean you forget what happened or say that it was okay, but it means you're choosing to move on without holding a grudge.</a:t>
            </a:r>
          </a:p>
          <a:p>
            <a:pPr>
              <a:lnSpc>
                <a:spcPct val="110000"/>
              </a:lnSpc>
            </a:pPr>
            <a:r>
              <a:rPr lang="en-US" sz="2800" dirty="0"/>
              <a:t>Forgiveness is a powerful way to show kindness and keep our hearts light and happy. It helps us to be better friends and to create a more loving and peaceful world. So, the next time someone hurts your feelings, remember to take a deep breath, talk about it, and choose to forgive. You'll be glad you did!</a:t>
            </a:r>
          </a:p>
          <a:p>
            <a:pPr>
              <a:lnSpc>
                <a:spcPct val="110000"/>
              </a:lnSpc>
            </a:pPr>
            <a:endParaRPr lang="en-US" sz="2800" dirty="0"/>
          </a:p>
        </p:txBody>
      </p:sp>
    </p:spTree>
    <p:extLst>
      <p:ext uri="{BB962C8B-B14F-4D97-AF65-F5344CB8AC3E}">
        <p14:creationId xmlns:p14="http://schemas.microsoft.com/office/powerpoint/2010/main" val="40812224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3B45B6-939F-E9C2-C5AB-4A157190DDA5}"/>
              </a:ext>
            </a:extLst>
          </p:cNvPr>
          <p:cNvSpPr>
            <a:spLocks noGrp="1"/>
          </p:cNvSpPr>
          <p:nvPr>
            <p:ph type="body" sz="quarter" idx="10"/>
          </p:nvPr>
        </p:nvSpPr>
        <p:spPr/>
        <p:txBody>
          <a:bodyPr/>
          <a:lstStyle/>
          <a:p>
            <a:pPr>
              <a:spcAft>
                <a:spcPts val="2000"/>
              </a:spcAft>
            </a:pPr>
            <a:r>
              <a:rPr lang="en-GB" sz="2800" dirty="0"/>
              <a:t>Dear God,</a:t>
            </a:r>
          </a:p>
          <a:p>
            <a:pPr>
              <a:spcAft>
                <a:spcPts val="2000"/>
              </a:spcAft>
            </a:pPr>
            <a:r>
              <a:rPr lang="en-GB" sz="2800" dirty="0"/>
              <a:t>Sometimes, people do things that hurt us and make us feel sad. It can be hard to forgive when we have been wronged.</a:t>
            </a:r>
          </a:p>
          <a:p>
            <a:pPr>
              <a:spcAft>
                <a:spcPts val="2000"/>
              </a:spcAft>
            </a:pPr>
            <a:r>
              <a:rPr lang="en-GB" sz="2800" dirty="0"/>
              <a:t>Please help us to find it in our hearts to forgive others, just as You forgive us. Teach us to let go of anger and hurt and fill our hearts with kindness and understanding.</a:t>
            </a:r>
          </a:p>
        </p:txBody>
      </p:sp>
    </p:spTree>
    <p:extLst>
      <p:ext uri="{BB962C8B-B14F-4D97-AF65-F5344CB8AC3E}">
        <p14:creationId xmlns:p14="http://schemas.microsoft.com/office/powerpoint/2010/main" val="14104560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E3CC5-7A5A-9208-1036-18D89FAB4DF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D02E74B-5289-30E2-A2EA-CC8CE3D4F023}"/>
              </a:ext>
            </a:extLst>
          </p:cNvPr>
          <p:cNvSpPr>
            <a:spLocks noGrp="1"/>
          </p:cNvSpPr>
          <p:nvPr>
            <p:ph type="body" sz="quarter" idx="10"/>
          </p:nvPr>
        </p:nvSpPr>
        <p:spPr/>
        <p:txBody>
          <a:bodyPr/>
          <a:lstStyle/>
          <a:p>
            <a:pPr>
              <a:spcAft>
                <a:spcPts val="2000"/>
              </a:spcAft>
            </a:pPr>
            <a:r>
              <a:rPr lang="en-GB" dirty="0"/>
              <a:t>Help us to remember that everyone makes mistakes, and that forgiving others makes us strong and loving.</a:t>
            </a:r>
          </a:p>
          <a:p>
            <a:pPr>
              <a:spcAft>
                <a:spcPts val="2000"/>
              </a:spcAft>
            </a:pPr>
            <a:r>
              <a:rPr lang="en-GB" dirty="0"/>
              <a:t>Thank you for always being there to guide us and help us do what is right.</a:t>
            </a:r>
          </a:p>
          <a:p>
            <a:pPr>
              <a:spcAft>
                <a:spcPts val="2000"/>
              </a:spcAft>
            </a:pPr>
            <a:r>
              <a:rPr lang="en-GB" dirty="0"/>
              <a:t>Amen.</a:t>
            </a:r>
          </a:p>
        </p:txBody>
      </p:sp>
    </p:spTree>
    <p:extLst>
      <p:ext uri="{BB962C8B-B14F-4D97-AF65-F5344CB8AC3E}">
        <p14:creationId xmlns:p14="http://schemas.microsoft.com/office/powerpoint/2010/main" val="28105780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8773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white background with a blue sky&#10;&#10;AI-generated content may be incorrect.">
            <a:extLst>
              <a:ext uri="{FF2B5EF4-FFF2-40B4-BE49-F238E27FC236}">
                <a16:creationId xmlns:a16="http://schemas.microsoft.com/office/drawing/2014/main" id="{6A50787E-D74C-FBF2-965D-22C9A583B79A}"/>
              </a:ext>
            </a:extLst>
          </p:cNvPr>
          <p:cNvPicPr>
            <a:picLocks noChangeAspect="1"/>
          </p:cNvPicPr>
          <p:nvPr/>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E0CBAA7D-DE1B-52CA-BB97-BAA6FCE9343A}"/>
              </a:ext>
            </a:extLst>
          </p:cNvPr>
          <p:cNvSpPr>
            <a:spLocks noGrp="1"/>
          </p:cNvSpPr>
          <p:nvPr>
            <p:ph type="title"/>
          </p:nvPr>
        </p:nvSpPr>
        <p:spPr>
          <a:xfrm>
            <a:off x="1444752" y="365125"/>
            <a:ext cx="9317736" cy="1143635"/>
          </a:xfrm>
        </p:spPr>
        <p:txBody>
          <a:bodyPr/>
          <a:lstStyle/>
          <a:p>
            <a:pPr algn="ctr"/>
            <a:r>
              <a:rPr lang="en-GB" noProof="0" dirty="0"/>
              <a:t>Three habits</a:t>
            </a:r>
          </a:p>
        </p:txBody>
      </p:sp>
      <p:sp>
        <p:nvSpPr>
          <p:cNvPr id="7" name="Text Placeholder 2">
            <a:extLst>
              <a:ext uri="{FF2B5EF4-FFF2-40B4-BE49-F238E27FC236}">
                <a16:creationId xmlns:a16="http://schemas.microsoft.com/office/drawing/2014/main" id="{6A34D019-20C0-B576-DA49-DEC2408E217E}"/>
              </a:ext>
            </a:extLst>
          </p:cNvPr>
          <p:cNvSpPr txBox="1">
            <a:spLocks/>
          </p:cNvSpPr>
          <p:nvPr/>
        </p:nvSpPr>
        <p:spPr>
          <a:xfrm>
            <a:off x="1234316" y="4492669"/>
            <a:ext cx="2847726" cy="989880"/>
          </a:xfrm>
          <a:prstGeom prst="rect">
            <a:avLst/>
          </a:prstGeom>
        </p:spPr>
        <p:txBody>
          <a:bodyPr vert="horz" lIns="91440" tIns="45720" rIns="91440" bIns="45720" rtlCol="0">
            <a:noAutofit/>
          </a:bodyPr>
          <a:lstStyle>
            <a:lvl1pPr marL="0" indent="0" algn="ctr" defTabSz="914400" rtl="0" eaLnBrk="1" latinLnBrk="0" hangingPunct="1">
              <a:lnSpc>
                <a:spcPct val="120000"/>
              </a:lnSpc>
              <a:spcBef>
                <a:spcPts val="1000"/>
              </a:spcBef>
              <a:buClr>
                <a:srgbClr val="4BA0C1"/>
              </a:buClr>
              <a:buFont typeface="Arial" panose="020B0604020202020204" pitchFamily="34" charset="0"/>
              <a:buNone/>
              <a:defRPr sz="2800" kern="1200">
                <a:solidFill>
                  <a:schemeClr val="tx1"/>
                </a:solidFill>
                <a:latin typeface="Outfit" pitchFamily="2" charset="0"/>
                <a:ea typeface="+mn-ea"/>
                <a:cs typeface="+mn-cs"/>
              </a:defRPr>
            </a:lvl1pPr>
            <a:lvl2pPr marL="457200" indent="0" algn="ctr" defTabSz="914400" rtl="0" eaLnBrk="1" latinLnBrk="0" hangingPunct="1">
              <a:lnSpc>
                <a:spcPct val="120000"/>
              </a:lnSpc>
              <a:spcBef>
                <a:spcPts val="500"/>
              </a:spcBef>
              <a:buClr>
                <a:srgbClr val="4BA0C1"/>
              </a:buClr>
              <a:buFont typeface="Arial" panose="020B0604020202020204" pitchFamily="34" charset="0"/>
              <a:buNone/>
              <a:defRPr sz="2400" kern="1200">
                <a:solidFill>
                  <a:schemeClr val="tx1"/>
                </a:solidFill>
                <a:latin typeface="Outfit" pitchFamily="2" charset="0"/>
                <a:ea typeface="+mn-ea"/>
                <a:cs typeface="+mn-cs"/>
              </a:defRPr>
            </a:lvl2pPr>
            <a:lvl3pPr marL="914400" indent="0" algn="ctr" defTabSz="914400" rtl="0" eaLnBrk="1" latinLnBrk="0" hangingPunct="1">
              <a:lnSpc>
                <a:spcPct val="120000"/>
              </a:lnSpc>
              <a:spcBef>
                <a:spcPts val="500"/>
              </a:spcBef>
              <a:buClr>
                <a:srgbClr val="4BA0C1"/>
              </a:buClr>
              <a:buFont typeface="Arial" panose="020B0604020202020204" pitchFamily="34" charset="0"/>
              <a:buNone/>
              <a:defRPr sz="2000" kern="1200">
                <a:solidFill>
                  <a:schemeClr val="tx1"/>
                </a:solidFill>
                <a:latin typeface="Outfit" pitchFamily="2" charset="0"/>
                <a:ea typeface="+mn-ea"/>
                <a:cs typeface="+mn-cs"/>
              </a:defRPr>
            </a:lvl3pPr>
            <a:lvl4pPr marL="13716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4pPr>
            <a:lvl5pPr marL="18288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en-GB" sz="2000" noProof="0" dirty="0"/>
              <a:t>Listen to others’ stories and see the world through their eyes.</a:t>
            </a:r>
          </a:p>
        </p:txBody>
      </p:sp>
      <p:sp>
        <p:nvSpPr>
          <p:cNvPr id="8" name="Rectangle: Rounded Corners 4">
            <a:extLst>
              <a:ext uri="{FF2B5EF4-FFF2-40B4-BE49-F238E27FC236}">
                <a16:creationId xmlns:a16="http://schemas.microsoft.com/office/drawing/2014/main" id="{DE3F1953-9CD2-2AFF-3FD8-A59E5DBF68B3}"/>
              </a:ext>
            </a:extLst>
          </p:cNvPr>
          <p:cNvSpPr/>
          <p:nvPr/>
        </p:nvSpPr>
        <p:spPr>
          <a:xfrm>
            <a:off x="1446471" y="3831488"/>
            <a:ext cx="2423415" cy="562630"/>
          </a:xfrm>
          <a:prstGeom prst="roundRect">
            <a:avLst>
              <a:gd name="adj" fmla="val 50000"/>
            </a:avLst>
          </a:prstGeom>
          <a:solidFill>
            <a:srgbClr val="FAC8A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pPr algn="ctr"/>
            <a:r>
              <a:rPr lang="en-GB" sz="2600" b="1" noProof="0" dirty="0">
                <a:solidFill>
                  <a:srgbClr val="ED6921"/>
                </a:solidFill>
                <a:latin typeface="Outfit" pitchFamily="2" charset="0"/>
              </a:rPr>
              <a:t>Community</a:t>
            </a:r>
          </a:p>
        </p:txBody>
      </p:sp>
      <p:pic>
        <p:nvPicPr>
          <p:cNvPr id="11" name="Picture 10" descr="A white circle with blue and yellow text&#10;&#10;Description automatically generated">
            <a:extLst>
              <a:ext uri="{FF2B5EF4-FFF2-40B4-BE49-F238E27FC236}">
                <a16:creationId xmlns:a16="http://schemas.microsoft.com/office/drawing/2014/main" id="{BA5B03A6-A5B0-49BD-2CAC-1C6D1717A6D4}"/>
              </a:ext>
            </a:extLst>
          </p:cNvPr>
          <p:cNvPicPr>
            <a:picLocks noChangeAspect="1"/>
          </p:cNvPicPr>
          <p:nvPr/>
        </p:nvPicPr>
        <p:blipFill>
          <a:blip r:embed="rId3"/>
          <a:stretch>
            <a:fillRect/>
          </a:stretch>
        </p:blipFill>
        <p:spPr>
          <a:xfrm>
            <a:off x="8746559" y="1926301"/>
            <a:ext cx="1792364" cy="1792364"/>
          </a:xfrm>
          <a:prstGeom prst="rect">
            <a:avLst/>
          </a:prstGeom>
        </p:spPr>
      </p:pic>
      <p:pic>
        <p:nvPicPr>
          <p:cNvPr id="12" name="Picture 11" descr="A white circle with yellow and red text&#10;&#10;Description automatically generated">
            <a:extLst>
              <a:ext uri="{FF2B5EF4-FFF2-40B4-BE49-F238E27FC236}">
                <a16:creationId xmlns:a16="http://schemas.microsoft.com/office/drawing/2014/main" id="{3D4C7EF2-67E1-2E80-43D6-2E1A0FA23CD8}"/>
              </a:ext>
            </a:extLst>
          </p:cNvPr>
          <p:cNvPicPr>
            <a:picLocks noChangeAspect="1"/>
          </p:cNvPicPr>
          <p:nvPr/>
        </p:nvPicPr>
        <p:blipFill>
          <a:blip r:embed="rId4"/>
          <a:stretch>
            <a:fillRect/>
          </a:stretch>
        </p:blipFill>
        <p:spPr>
          <a:xfrm>
            <a:off x="1761997" y="1926301"/>
            <a:ext cx="1792364" cy="1792364"/>
          </a:xfrm>
          <a:prstGeom prst="rect">
            <a:avLst/>
          </a:prstGeom>
        </p:spPr>
      </p:pic>
      <p:pic>
        <p:nvPicPr>
          <p:cNvPr id="13" name="Picture 12" descr="A white circle with red and yellow text&#10;&#10;Description automatically generated">
            <a:extLst>
              <a:ext uri="{FF2B5EF4-FFF2-40B4-BE49-F238E27FC236}">
                <a16:creationId xmlns:a16="http://schemas.microsoft.com/office/drawing/2014/main" id="{F93E9F49-E7EE-9E4A-AF8E-D9392B45F8C7}"/>
              </a:ext>
            </a:extLst>
          </p:cNvPr>
          <p:cNvPicPr>
            <a:picLocks noChangeAspect="1"/>
          </p:cNvPicPr>
          <p:nvPr/>
        </p:nvPicPr>
        <p:blipFill>
          <a:blip r:embed="rId5"/>
          <a:stretch>
            <a:fillRect/>
          </a:stretch>
        </p:blipFill>
        <p:spPr>
          <a:xfrm>
            <a:off x="5207438" y="1926301"/>
            <a:ext cx="1792364" cy="1792364"/>
          </a:xfrm>
          <a:prstGeom prst="rect">
            <a:avLst/>
          </a:prstGeom>
        </p:spPr>
      </p:pic>
      <p:sp>
        <p:nvSpPr>
          <p:cNvPr id="14" name="Rectangle: Rounded Corners 7">
            <a:extLst>
              <a:ext uri="{FF2B5EF4-FFF2-40B4-BE49-F238E27FC236}">
                <a16:creationId xmlns:a16="http://schemas.microsoft.com/office/drawing/2014/main" id="{56115C70-10D2-17EB-5E24-BBDAA85F4690}"/>
              </a:ext>
            </a:extLst>
          </p:cNvPr>
          <p:cNvSpPr/>
          <p:nvPr/>
        </p:nvSpPr>
        <p:spPr>
          <a:xfrm>
            <a:off x="5207438" y="3831487"/>
            <a:ext cx="1886042" cy="562630"/>
          </a:xfrm>
          <a:prstGeom prst="roundRect">
            <a:avLst>
              <a:gd name="adj" fmla="val 50000"/>
            </a:avLst>
          </a:prstGeom>
          <a:solidFill>
            <a:srgbClr val="E7C9BE"/>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spAutoFit/>
          </a:bodyPr>
          <a:lstStyle/>
          <a:p>
            <a:pPr algn="ctr"/>
            <a:r>
              <a:rPr lang="en-GB" sz="2600" b="1" noProof="0" dirty="0">
                <a:solidFill>
                  <a:srgbClr val="A72327"/>
                </a:solidFill>
                <a:latin typeface="Outfit" pitchFamily="2" charset="0"/>
              </a:rPr>
              <a:t>Embrace</a:t>
            </a:r>
          </a:p>
        </p:txBody>
      </p:sp>
      <p:sp>
        <p:nvSpPr>
          <p:cNvPr id="15" name="Text Placeholder 2">
            <a:extLst>
              <a:ext uri="{FF2B5EF4-FFF2-40B4-BE49-F238E27FC236}">
                <a16:creationId xmlns:a16="http://schemas.microsoft.com/office/drawing/2014/main" id="{C7CF1809-BD7C-E7B9-65C9-C08F96077318}"/>
              </a:ext>
            </a:extLst>
          </p:cNvPr>
          <p:cNvSpPr>
            <a:spLocks noGrp="1"/>
          </p:cNvSpPr>
          <p:nvPr>
            <p:ph type="body" sz="quarter" idx="10"/>
          </p:nvPr>
        </p:nvSpPr>
        <p:spPr>
          <a:xfrm>
            <a:off x="4726596" y="4506941"/>
            <a:ext cx="2847725" cy="1105096"/>
          </a:xfrm>
        </p:spPr>
        <p:txBody>
          <a:bodyPr>
            <a:normAutofit/>
          </a:bodyPr>
          <a:lstStyle/>
          <a:p>
            <a:pPr algn="ctr">
              <a:lnSpc>
                <a:spcPct val="110000"/>
              </a:lnSpc>
              <a:spcBef>
                <a:spcPts val="0"/>
              </a:spcBef>
            </a:pPr>
            <a:r>
              <a:rPr lang="en-GB" sz="2000" noProof="0" dirty="0"/>
              <a:t>Encounter others with authenticity and confidence.</a:t>
            </a:r>
          </a:p>
        </p:txBody>
      </p:sp>
      <p:sp>
        <p:nvSpPr>
          <p:cNvPr id="16" name="Rectangle: Rounded Corners 9">
            <a:extLst>
              <a:ext uri="{FF2B5EF4-FFF2-40B4-BE49-F238E27FC236}">
                <a16:creationId xmlns:a16="http://schemas.microsoft.com/office/drawing/2014/main" id="{443B503E-79B7-609C-4785-3D5C3B220F76}"/>
              </a:ext>
            </a:extLst>
          </p:cNvPr>
          <p:cNvSpPr/>
          <p:nvPr/>
        </p:nvSpPr>
        <p:spPr>
          <a:xfrm>
            <a:off x="8825034" y="3831487"/>
            <a:ext cx="1635407" cy="562630"/>
          </a:xfrm>
          <a:prstGeom prst="roundRect">
            <a:avLst>
              <a:gd name="adj" fmla="val 50000"/>
            </a:avLst>
          </a:prstGeom>
          <a:solidFill>
            <a:srgbClr val="DFE9F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spAutoFit/>
          </a:bodyPr>
          <a:lstStyle/>
          <a:p>
            <a:pPr algn="ctr"/>
            <a:r>
              <a:rPr lang="en-GB" sz="2600" b="1" noProof="0" dirty="0">
                <a:solidFill>
                  <a:srgbClr val="00628C"/>
                </a:solidFill>
                <a:latin typeface="Outfit" pitchFamily="2" charset="0"/>
              </a:rPr>
              <a:t>Power</a:t>
            </a:r>
          </a:p>
        </p:txBody>
      </p:sp>
      <p:sp>
        <p:nvSpPr>
          <p:cNvPr id="17" name="Text Placeholder 2">
            <a:extLst>
              <a:ext uri="{FF2B5EF4-FFF2-40B4-BE49-F238E27FC236}">
                <a16:creationId xmlns:a16="http://schemas.microsoft.com/office/drawing/2014/main" id="{AAA633D5-72A2-2CD8-299B-A67A8B7A3B6D}"/>
              </a:ext>
            </a:extLst>
          </p:cNvPr>
          <p:cNvSpPr txBox="1">
            <a:spLocks/>
          </p:cNvSpPr>
          <p:nvPr/>
        </p:nvSpPr>
        <p:spPr>
          <a:xfrm>
            <a:off x="8218875" y="4492669"/>
            <a:ext cx="2847726" cy="1619720"/>
          </a:xfrm>
          <a:prstGeom prst="rect">
            <a:avLst/>
          </a:prstGeom>
        </p:spPr>
        <p:txBody>
          <a:bodyPr vert="horz" lIns="91440" tIns="45720" rIns="91440" bIns="45720" rtlCol="0">
            <a:normAutofit/>
          </a:bodyPr>
          <a:lstStyle>
            <a:lvl1pPr marL="0" indent="0" algn="ctr" defTabSz="914400" rtl="0" eaLnBrk="1" latinLnBrk="0" hangingPunct="1">
              <a:lnSpc>
                <a:spcPct val="120000"/>
              </a:lnSpc>
              <a:spcBef>
                <a:spcPts val="1000"/>
              </a:spcBef>
              <a:buClr>
                <a:srgbClr val="4BA0C1"/>
              </a:buClr>
              <a:buFont typeface="Arial" panose="020B0604020202020204" pitchFamily="34" charset="0"/>
              <a:buNone/>
              <a:defRPr sz="2800" kern="1200">
                <a:solidFill>
                  <a:schemeClr val="tx1"/>
                </a:solidFill>
                <a:latin typeface="Outfit" pitchFamily="2" charset="0"/>
                <a:ea typeface="+mn-ea"/>
                <a:cs typeface="+mn-cs"/>
              </a:defRPr>
            </a:lvl1pPr>
            <a:lvl2pPr marL="457200" indent="0" algn="ctr" defTabSz="914400" rtl="0" eaLnBrk="1" latinLnBrk="0" hangingPunct="1">
              <a:lnSpc>
                <a:spcPct val="120000"/>
              </a:lnSpc>
              <a:spcBef>
                <a:spcPts val="500"/>
              </a:spcBef>
              <a:buClr>
                <a:srgbClr val="4BA0C1"/>
              </a:buClr>
              <a:buFont typeface="Arial" panose="020B0604020202020204" pitchFamily="34" charset="0"/>
              <a:buNone/>
              <a:defRPr sz="2400" kern="1200">
                <a:solidFill>
                  <a:schemeClr val="tx1"/>
                </a:solidFill>
                <a:latin typeface="Outfit" pitchFamily="2" charset="0"/>
                <a:ea typeface="+mn-ea"/>
                <a:cs typeface="+mn-cs"/>
              </a:defRPr>
            </a:lvl2pPr>
            <a:lvl3pPr marL="914400" indent="0" algn="ctr" defTabSz="914400" rtl="0" eaLnBrk="1" latinLnBrk="0" hangingPunct="1">
              <a:lnSpc>
                <a:spcPct val="120000"/>
              </a:lnSpc>
              <a:spcBef>
                <a:spcPts val="500"/>
              </a:spcBef>
              <a:buClr>
                <a:srgbClr val="4BA0C1"/>
              </a:buClr>
              <a:buFont typeface="Arial" panose="020B0604020202020204" pitchFamily="34" charset="0"/>
              <a:buNone/>
              <a:defRPr sz="2000" kern="1200">
                <a:solidFill>
                  <a:schemeClr val="tx1"/>
                </a:solidFill>
                <a:latin typeface="Outfit" pitchFamily="2" charset="0"/>
                <a:ea typeface="+mn-ea"/>
                <a:cs typeface="+mn-cs"/>
              </a:defRPr>
            </a:lvl3pPr>
            <a:lvl4pPr marL="13716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4pPr>
            <a:lvl5pPr marL="18288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en-GB" sz="2000" noProof="0" dirty="0"/>
              <a:t>Find hope and opportunity in the places where we long to see changes.</a:t>
            </a:r>
          </a:p>
        </p:txBody>
      </p:sp>
    </p:spTree>
    <p:extLst>
      <p:ext uri="{BB962C8B-B14F-4D97-AF65-F5344CB8AC3E}">
        <p14:creationId xmlns:p14="http://schemas.microsoft.com/office/powerpoint/2010/main" val="1453612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47DFF-4C1A-3FA5-A2FA-12EA87C6A0AD}"/>
              </a:ext>
            </a:extLst>
          </p:cNvPr>
          <p:cNvSpPr txBox="1">
            <a:spLocks/>
          </p:cNvSpPr>
          <p:nvPr/>
        </p:nvSpPr>
        <p:spPr>
          <a:xfrm>
            <a:off x="2293937" y="1279706"/>
            <a:ext cx="7604126" cy="39741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pPr algn="ctr">
              <a:lnSpc>
                <a:spcPct val="110000"/>
              </a:lnSpc>
            </a:pPr>
            <a:r>
              <a:rPr lang="en-US" sz="4800" dirty="0">
                <a:solidFill>
                  <a:srgbClr val="549E80"/>
                </a:solidFill>
              </a:rPr>
              <a:t>I wonder…</a:t>
            </a:r>
            <a:br>
              <a:rPr lang="en-US" sz="4800" dirty="0">
                <a:solidFill>
                  <a:srgbClr val="549E80"/>
                </a:solidFill>
              </a:rPr>
            </a:br>
            <a:r>
              <a:rPr lang="en-US" b="0" dirty="0"/>
              <a:t>How can we define beauty?</a:t>
            </a:r>
            <a:endParaRPr lang="en-GB" b="0" dirty="0"/>
          </a:p>
        </p:txBody>
      </p:sp>
    </p:spTree>
    <p:extLst>
      <p:ext uri="{BB962C8B-B14F-4D97-AF65-F5344CB8AC3E}">
        <p14:creationId xmlns:p14="http://schemas.microsoft.com/office/powerpoint/2010/main" val="249913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ild">
            <a:extLst>
              <a:ext uri="{FF2B5EF4-FFF2-40B4-BE49-F238E27FC236}">
                <a16:creationId xmlns:a16="http://schemas.microsoft.com/office/drawing/2014/main" id="{15A28C66-0229-525A-F828-07BFF712064C}"/>
              </a:ext>
            </a:extLst>
          </p:cNvPr>
          <p:cNvPicPr>
            <a:picLocks noChangeAspect="1"/>
          </p:cNvPicPr>
          <p:nvPr/>
        </p:nvPicPr>
        <p:blipFill>
          <a:blip r:embed="rId2"/>
          <a:stretch>
            <a:fillRect/>
          </a:stretch>
        </p:blipFill>
        <p:spPr>
          <a:xfrm>
            <a:off x="3350079" y="1099596"/>
            <a:ext cx="5491841" cy="4658807"/>
          </a:xfrm>
          <a:prstGeom prst="roundRect">
            <a:avLst>
              <a:gd name="adj" fmla="val 7766"/>
            </a:avLst>
          </a:prstGeom>
        </p:spPr>
      </p:pic>
    </p:spTree>
    <p:extLst>
      <p:ext uri="{BB962C8B-B14F-4D97-AF65-F5344CB8AC3E}">
        <p14:creationId xmlns:p14="http://schemas.microsoft.com/office/powerpoint/2010/main" val="3348289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E898B7-B352-F157-0235-8C266EA3ABB8}"/>
              </a:ext>
            </a:extLst>
          </p:cNvPr>
          <p:cNvSpPr>
            <a:spLocks noGrp="1"/>
          </p:cNvSpPr>
          <p:nvPr>
            <p:ph type="body" sz="quarter" idx="10"/>
          </p:nvPr>
        </p:nvSpPr>
        <p:spPr>
          <a:xfrm>
            <a:off x="1880606" y="2826602"/>
            <a:ext cx="8430787" cy="1204795"/>
          </a:xfrm>
        </p:spPr>
        <p:txBody>
          <a:bodyPr/>
          <a:lstStyle/>
          <a:p>
            <a:pPr algn="ctr"/>
            <a:r>
              <a:rPr lang="en-US" sz="6000" b="1" dirty="0"/>
              <a:t>‘all knew it was right.’</a:t>
            </a:r>
          </a:p>
        </p:txBody>
      </p:sp>
    </p:spTree>
    <p:extLst>
      <p:ext uri="{BB962C8B-B14F-4D97-AF65-F5344CB8AC3E}">
        <p14:creationId xmlns:p14="http://schemas.microsoft.com/office/powerpoint/2010/main" val="4231314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064635A1-D43F-9F70-CD7B-B5B95F217D89}"/>
              </a:ext>
            </a:extLst>
          </p:cNvPr>
          <p:cNvSpPr/>
          <p:nvPr/>
        </p:nvSpPr>
        <p:spPr>
          <a:xfrm>
            <a:off x="721112" y="507380"/>
            <a:ext cx="10749776" cy="584323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See No Evil Monkeys Images – Browse 1,463 Stock Photos, Vectors, and Video  | Adobe Stock">
            <a:extLst>
              <a:ext uri="{FF2B5EF4-FFF2-40B4-BE49-F238E27FC236}">
                <a16:creationId xmlns:a16="http://schemas.microsoft.com/office/drawing/2014/main" id="{3772EE0F-49B5-05E7-EF4E-EF1B857784A8}"/>
              </a:ext>
            </a:extLst>
          </p:cNvPr>
          <p:cNvPicPr>
            <a:picLocks noChangeAspect="1"/>
          </p:cNvPicPr>
          <p:nvPr/>
        </p:nvPicPr>
        <p:blipFill>
          <a:blip r:embed="rId2"/>
          <a:stretch>
            <a:fillRect/>
          </a:stretch>
        </p:blipFill>
        <p:spPr>
          <a:xfrm>
            <a:off x="1055151" y="970878"/>
            <a:ext cx="9903279" cy="3483428"/>
          </a:xfrm>
          <a:prstGeom prst="rect">
            <a:avLst/>
          </a:prstGeom>
        </p:spPr>
      </p:pic>
      <p:sp>
        <p:nvSpPr>
          <p:cNvPr id="7" name="Rectangle: Rounded Corners 3">
            <a:extLst>
              <a:ext uri="{FF2B5EF4-FFF2-40B4-BE49-F238E27FC236}">
                <a16:creationId xmlns:a16="http://schemas.microsoft.com/office/drawing/2014/main" id="{D8348F8D-93E0-2D75-B30E-E4E026508A98}"/>
              </a:ext>
            </a:extLst>
          </p:cNvPr>
          <p:cNvSpPr/>
          <p:nvPr/>
        </p:nvSpPr>
        <p:spPr>
          <a:xfrm>
            <a:off x="1420847" y="4673421"/>
            <a:ext cx="2650275" cy="1368000"/>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gn="ctr">
              <a:lnSpc>
                <a:spcPct val="110000"/>
              </a:lnSpc>
            </a:pPr>
            <a:r>
              <a:rPr lang="en-GB" sz="3200" b="1" dirty="0">
                <a:latin typeface="Outfit"/>
              </a:rPr>
              <a:t>SEE</a:t>
            </a:r>
            <a:r>
              <a:rPr lang="en-GB" sz="3200" dirty="0">
                <a:latin typeface="Outfit"/>
              </a:rPr>
              <a:t> </a:t>
            </a:r>
          </a:p>
          <a:p>
            <a:pPr algn="ctr">
              <a:lnSpc>
                <a:spcPct val="110000"/>
              </a:lnSpc>
            </a:pPr>
            <a:r>
              <a:rPr lang="en-GB" sz="3200" dirty="0">
                <a:latin typeface="Outfit"/>
              </a:rPr>
              <a:t>no evil</a:t>
            </a:r>
          </a:p>
        </p:txBody>
      </p:sp>
      <p:sp>
        <p:nvSpPr>
          <p:cNvPr id="8" name="Rectangle: Rounded Corners 3">
            <a:extLst>
              <a:ext uri="{FF2B5EF4-FFF2-40B4-BE49-F238E27FC236}">
                <a16:creationId xmlns:a16="http://schemas.microsoft.com/office/drawing/2014/main" id="{2D175A89-3C68-77A4-D052-6360940E6E7A}"/>
              </a:ext>
            </a:extLst>
          </p:cNvPr>
          <p:cNvSpPr/>
          <p:nvPr/>
        </p:nvSpPr>
        <p:spPr>
          <a:xfrm>
            <a:off x="4770860" y="4673421"/>
            <a:ext cx="2650275" cy="1368000"/>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gn="ctr">
              <a:lnSpc>
                <a:spcPct val="110000"/>
              </a:lnSpc>
            </a:pPr>
            <a:r>
              <a:rPr lang="en-GB" sz="3200" b="1" dirty="0">
                <a:latin typeface="Outfit"/>
              </a:rPr>
              <a:t>SPEAK</a:t>
            </a:r>
            <a:r>
              <a:rPr lang="en-GB" sz="3200" dirty="0">
                <a:latin typeface="Outfit"/>
              </a:rPr>
              <a:t> </a:t>
            </a:r>
          </a:p>
          <a:p>
            <a:pPr algn="ctr">
              <a:lnSpc>
                <a:spcPct val="110000"/>
              </a:lnSpc>
            </a:pPr>
            <a:r>
              <a:rPr lang="en-GB" sz="3200" dirty="0">
                <a:latin typeface="Outfit"/>
              </a:rPr>
              <a:t>no evil</a:t>
            </a:r>
          </a:p>
        </p:txBody>
      </p:sp>
      <p:sp>
        <p:nvSpPr>
          <p:cNvPr id="9" name="Rectangle: Rounded Corners 3">
            <a:extLst>
              <a:ext uri="{FF2B5EF4-FFF2-40B4-BE49-F238E27FC236}">
                <a16:creationId xmlns:a16="http://schemas.microsoft.com/office/drawing/2014/main" id="{EA01D802-164E-5981-771D-12126C65BC0F}"/>
              </a:ext>
            </a:extLst>
          </p:cNvPr>
          <p:cNvSpPr/>
          <p:nvPr/>
        </p:nvSpPr>
        <p:spPr>
          <a:xfrm>
            <a:off x="8120878" y="4673421"/>
            <a:ext cx="2650275" cy="1368000"/>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gn="ctr">
              <a:lnSpc>
                <a:spcPct val="110000"/>
              </a:lnSpc>
            </a:pPr>
            <a:r>
              <a:rPr lang="en-GB" sz="3200" b="1" dirty="0">
                <a:latin typeface="Outfit"/>
              </a:rPr>
              <a:t>HEAR</a:t>
            </a:r>
            <a:r>
              <a:rPr lang="en-GB" sz="3200" dirty="0">
                <a:latin typeface="Outfit"/>
              </a:rPr>
              <a:t> </a:t>
            </a:r>
          </a:p>
          <a:p>
            <a:pPr algn="ctr">
              <a:lnSpc>
                <a:spcPct val="110000"/>
              </a:lnSpc>
            </a:pPr>
            <a:r>
              <a:rPr lang="en-GB" sz="3200" dirty="0">
                <a:latin typeface="Outfit"/>
              </a:rPr>
              <a:t>no evil</a:t>
            </a:r>
          </a:p>
        </p:txBody>
      </p:sp>
    </p:spTree>
    <p:extLst>
      <p:ext uri="{BB962C8B-B14F-4D97-AF65-F5344CB8AC3E}">
        <p14:creationId xmlns:p14="http://schemas.microsoft.com/office/powerpoint/2010/main" val="1128518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AB4AE1-CD34-8594-3589-BCE6040481D6}"/>
              </a:ext>
            </a:extLst>
          </p:cNvPr>
          <p:cNvPicPr>
            <a:picLocks noChangeAspect="1"/>
          </p:cNvPicPr>
          <p:nvPr/>
        </p:nvPicPr>
        <p:blipFill>
          <a:blip r:embed="rId2"/>
          <a:stretch>
            <a:fillRect/>
          </a:stretch>
        </p:blipFill>
        <p:spPr>
          <a:xfrm>
            <a:off x="920347" y="879720"/>
            <a:ext cx="3949017" cy="5098560"/>
          </a:xfrm>
          <a:prstGeom prst="roundRect">
            <a:avLst>
              <a:gd name="adj" fmla="val 12706"/>
            </a:avLst>
          </a:prstGeom>
        </p:spPr>
      </p:pic>
      <p:sp>
        <p:nvSpPr>
          <p:cNvPr id="3" name="Text Placeholder 1">
            <a:extLst>
              <a:ext uri="{FF2B5EF4-FFF2-40B4-BE49-F238E27FC236}">
                <a16:creationId xmlns:a16="http://schemas.microsoft.com/office/drawing/2014/main" id="{5A25FF7C-E2D2-133A-D734-944474598094}"/>
              </a:ext>
            </a:extLst>
          </p:cNvPr>
          <p:cNvSpPr txBox="1">
            <a:spLocks/>
          </p:cNvSpPr>
          <p:nvPr/>
        </p:nvSpPr>
        <p:spPr>
          <a:xfrm>
            <a:off x="5973336" y="2224205"/>
            <a:ext cx="5066371" cy="1204795"/>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t>"Ha! You’re ugly, you Rough-Face Girl!"</a:t>
            </a:r>
          </a:p>
          <a:p>
            <a:pPr algn="ctr"/>
            <a:endParaRPr lang="en-US" b="1" dirty="0"/>
          </a:p>
          <a:p>
            <a:pPr algn="ctr"/>
            <a:endParaRPr lang="en-US" b="1" dirty="0"/>
          </a:p>
        </p:txBody>
      </p:sp>
    </p:spTree>
    <p:extLst>
      <p:ext uri="{BB962C8B-B14F-4D97-AF65-F5344CB8AC3E}">
        <p14:creationId xmlns:p14="http://schemas.microsoft.com/office/powerpoint/2010/main" val="843297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AD19FE-F50A-3A95-4B9E-6EE0AE3DBAFB}"/>
              </a:ext>
            </a:extLst>
          </p:cNvPr>
          <p:cNvSpPr txBox="1">
            <a:spLocks/>
          </p:cNvSpPr>
          <p:nvPr/>
        </p:nvSpPr>
        <p:spPr>
          <a:xfrm>
            <a:off x="3196683" y="2216304"/>
            <a:ext cx="5798634" cy="763859"/>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t>"Ha! You’re ugly, you Rough-Face Girl!"</a:t>
            </a:r>
          </a:p>
          <a:p>
            <a:pPr algn="ctr"/>
            <a:endParaRPr lang="en-US" b="1" dirty="0"/>
          </a:p>
          <a:p>
            <a:pPr algn="ctr"/>
            <a:endParaRPr lang="en-US" b="1" dirty="0"/>
          </a:p>
        </p:txBody>
      </p:sp>
      <p:sp>
        <p:nvSpPr>
          <p:cNvPr id="3" name="Text Placeholder 1">
            <a:extLst>
              <a:ext uri="{FF2B5EF4-FFF2-40B4-BE49-F238E27FC236}">
                <a16:creationId xmlns:a16="http://schemas.microsoft.com/office/drawing/2014/main" id="{CB1F3F91-D244-ECB0-0E0D-7D22E5C92B74}"/>
              </a:ext>
            </a:extLst>
          </p:cNvPr>
          <p:cNvSpPr txBox="1">
            <a:spLocks/>
          </p:cNvSpPr>
          <p:nvPr/>
        </p:nvSpPr>
        <p:spPr>
          <a:xfrm>
            <a:off x="3047921" y="525277"/>
            <a:ext cx="6096159" cy="961567"/>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t>Right or Wrong?</a:t>
            </a:r>
          </a:p>
        </p:txBody>
      </p:sp>
      <p:sp>
        <p:nvSpPr>
          <p:cNvPr id="4" name="Multiplication Sign 6">
            <a:extLst>
              <a:ext uri="{FF2B5EF4-FFF2-40B4-BE49-F238E27FC236}">
                <a16:creationId xmlns:a16="http://schemas.microsoft.com/office/drawing/2014/main" id="{904D9280-983D-C357-060A-187E3F817ED5}"/>
              </a:ext>
            </a:extLst>
          </p:cNvPr>
          <p:cNvSpPr/>
          <p:nvPr/>
        </p:nvSpPr>
        <p:spPr>
          <a:xfrm>
            <a:off x="6735337" y="4107034"/>
            <a:ext cx="2378564" cy="2036262"/>
          </a:xfrm>
          <a:prstGeom prst="mathMultiply">
            <a:avLst/>
          </a:prstGeom>
          <a:solidFill>
            <a:srgbClr val="A72327"/>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descr="Checkmark with solid fill">
            <a:extLst>
              <a:ext uri="{FF2B5EF4-FFF2-40B4-BE49-F238E27FC236}">
                <a16:creationId xmlns:a16="http://schemas.microsoft.com/office/drawing/2014/main" id="{F6F76B4D-EE5B-3C36-0C05-DBF8B06101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64374" y="4183400"/>
            <a:ext cx="1650098" cy="1883530"/>
          </a:xfrm>
          <a:prstGeom prst="rect">
            <a:avLst/>
          </a:prstGeom>
        </p:spPr>
      </p:pic>
    </p:spTree>
    <p:extLst>
      <p:ext uri="{BB962C8B-B14F-4D97-AF65-F5344CB8AC3E}">
        <p14:creationId xmlns:p14="http://schemas.microsoft.com/office/powerpoint/2010/main" val="3868192942"/>
      </p:ext>
    </p:extLst>
  </p:cSld>
  <p:clrMapOvr>
    <a:masterClrMapping/>
  </p:clrMapOvr>
</p:sld>
</file>

<file path=ppt/theme/theme1.xml><?xml version="1.0" encoding="utf-8"?>
<a:theme xmlns:a="http://schemas.openxmlformats.org/drawingml/2006/main" name="Difference">
  <a:themeElements>
    <a:clrScheme name="Difference">
      <a:dk1>
        <a:srgbClr val="000000"/>
      </a:dk1>
      <a:lt1>
        <a:srgbClr val="FFFFFF"/>
      </a:lt1>
      <a:dk2>
        <a:srgbClr val="44546A"/>
      </a:dk2>
      <a:lt2>
        <a:srgbClr val="E7E6E6"/>
      </a:lt2>
      <a:accent1>
        <a:srgbClr val="00618B"/>
      </a:accent1>
      <a:accent2>
        <a:srgbClr val="4BA0C1"/>
      </a:accent2>
      <a:accent3>
        <a:srgbClr val="A62327"/>
      </a:accent3>
      <a:accent4>
        <a:srgbClr val="EC6920"/>
      </a:accent4>
      <a:accent5>
        <a:srgbClr val="519D80"/>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1C6DADE57D6CF43B91F07824CAC04C9" ma:contentTypeVersion="21" ma:contentTypeDescription="Create a new document." ma:contentTypeScope="" ma:versionID="5a79be1209438791bd3730f028fb06f9">
  <xsd:schema xmlns:xsd="http://www.w3.org/2001/XMLSchema" xmlns:xs="http://www.w3.org/2001/XMLSchema" xmlns:p="http://schemas.microsoft.com/office/2006/metadata/properties" xmlns:ns1="http://schemas.microsoft.com/sharepoint/v3" xmlns:ns2="7b5c543b-ce41-4bf0-887e-be718118a899" xmlns:ns3="c5e47e47-aed6-42ed-92ac-f923200f30aa" xmlns:ns4="91caf6fe-75ce-478b-9c7c-0edc1e2a0a7e" targetNamespace="http://schemas.microsoft.com/office/2006/metadata/properties" ma:root="true" ma:fieldsID="6c6d9c1d32e29d03e62888652673dd22" ns1:_="" ns2:_="" ns3:_="" ns4:_="">
    <xsd:import namespace="http://schemas.microsoft.com/sharepoint/v3"/>
    <xsd:import namespace="7b5c543b-ce41-4bf0-887e-be718118a899"/>
    <xsd:import namespace="c5e47e47-aed6-42ed-92ac-f923200f30aa"/>
    <xsd:import namespace="91caf6fe-75ce-478b-9c7c-0edc1e2a0a7e"/>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1:_ip_UnifiedCompliancePolicyProperties" minOccurs="0"/>
                <xsd:element ref="ns1:_ip_UnifiedCompliancePolicyUIAc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5c543b-ce41-4bf0-887e-be718118a8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657a91f-fe9e-4f09-8fd2-640c539578a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5e47e47-aed6-42ed-92ac-f923200f30a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1caf6fe-75ce-478b-9c7c-0edc1e2a0a7e"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7232ddbc-3c97-4ef6-8f03-ab7b2c0e3262}" ma:internalName="TaxCatchAll" ma:showField="CatchAllData" ma:web="c5e47e47-aed6-42ed-92ac-f923200f30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1caf6fe-75ce-478b-9c7c-0edc1e2a0a7e" xsi:nil="true"/>
    <_ip_UnifiedCompliancePolicyUIAction xmlns="http://schemas.microsoft.com/sharepoint/v3" xsi:nil="true"/>
    <lcf76f155ced4ddcb4097134ff3c332f xmlns="7b5c543b-ce41-4bf0-887e-be718118a899">
      <Terms xmlns="http://schemas.microsoft.com/office/infopath/2007/PartnerControls"/>
    </lcf76f155ced4ddcb4097134ff3c332f>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F130B7-2607-432C-9289-D7927F493C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b5c543b-ce41-4bf0-887e-be718118a899"/>
    <ds:schemaRef ds:uri="c5e47e47-aed6-42ed-92ac-f923200f30aa"/>
    <ds:schemaRef ds:uri="91caf6fe-75ce-478b-9c7c-0edc1e2a0a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B3F4818-A9B0-4E4A-B302-0408B90F62CD}">
  <ds:schemaRefs>
    <ds:schemaRef ds:uri="http://schemas.microsoft.com/office/2006/metadata/properties"/>
    <ds:schemaRef ds:uri="http://schemas.microsoft.com/office/infopath/2007/PartnerControls"/>
    <ds:schemaRef ds:uri="91caf6fe-75ce-478b-9c7c-0edc1e2a0a7e"/>
    <ds:schemaRef ds:uri="http://schemas.microsoft.com/sharepoint/v3"/>
    <ds:schemaRef ds:uri="7b5c543b-ce41-4bf0-887e-be718118a899"/>
  </ds:schemaRefs>
</ds:datastoreItem>
</file>

<file path=customXml/itemProps3.xml><?xml version="1.0" encoding="utf-8"?>
<ds:datastoreItem xmlns:ds="http://schemas.openxmlformats.org/officeDocument/2006/customXml" ds:itemID="{4C5C2AF6-A12C-4D1B-87C5-F23EC22E56A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Difference</Template>
  <TotalTime>470</TotalTime>
  <Words>627</Words>
  <Application>Microsoft Macintosh PowerPoint</Application>
  <PresentationFormat>Widescreen</PresentationFormat>
  <Paragraphs>63</Paragraphs>
  <Slides>29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Outfit</vt:lpstr>
      <vt:lpstr>Outfit ExtraBold</vt:lpstr>
      <vt:lpstr>Difference</vt:lpstr>
      <vt:lpstr>PowerPoint Presentation</vt:lpstr>
      <vt:lpstr>PowerPoint Presentation</vt:lpstr>
      <vt:lpstr>Three habits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 outer beauty will capture the eyes. Your inner beauty will capture the heart.”  Steven Aitchison</vt:lpstr>
      <vt:lpstr>"The most beautiful eyes are those that seek beauty in others."</vt:lpstr>
      <vt:lpstr>PowerPoint Presentation</vt:lpstr>
      <vt:lpstr>Circle of Appreciation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Svetlana Jevsejeva</dc:creator>
  <cp:lastModifiedBy>Heather Skelton</cp:lastModifiedBy>
  <cp:revision>443</cp:revision>
  <dcterms:created xsi:type="dcterms:W3CDTF">2024-02-02T13:02:07Z</dcterms:created>
  <dcterms:modified xsi:type="dcterms:W3CDTF">2025-07-17T09:18:06Z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0x010100F1C6DADE57D6CF43B91F07824CAC04C9</vt:lpwstr>
  </property>
  <property fmtid="{D5CDD505-2E9C-101B-9397-08002B2CF9AE}" pid="3" name="MediaServiceImageTags">
    <vt:lpwstr/>
  </property>
</Properties>
</file>