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393" r:id="rId5"/>
    <p:sldId id="506" r:id="rId6"/>
    <p:sldId id="389" r:id="rId7"/>
    <p:sldId id="394" r:id="rId8"/>
    <p:sldId id="489" r:id="rId9"/>
    <p:sldId id="488" r:id="rId10"/>
    <p:sldId id="478" r:id="rId11"/>
    <p:sldId id="507" r:id="rId12"/>
    <p:sldId id="510" r:id="rId13"/>
    <p:sldId id="443" r:id="rId14"/>
    <p:sldId id="492" r:id="rId15"/>
    <p:sldId id="414" r:id="rId16"/>
    <p:sldId id="484" r:id="rId17"/>
    <p:sldId id="415" r:id="rId18"/>
    <p:sldId id="406" r:id="rId19"/>
    <p:sldId id="486" r:id="rId20"/>
    <p:sldId id="509" r:id="rId21"/>
    <p:sldId id="30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12337-DFA3-9B93-1947-5EA2F677E985}" name="slaguda.209@lgflmail.org" initials="sl" userId="S::urn:spo:guest#slaguda.209@lgflmail.org::" providerId="AD"/>
  <p188:author id="{AE06B076-0FB7-871D-79C6-3BB6F62E0FC3}" name="Alysia-Lara Ayonrinde" initials="AA" userId="S::alysia-lara.ayonrinde@churchofengland.org::82c25098-0028-4fca-b1af-fdda95c00a2f" providerId="AD"/>
  <p188:author id="{18B0A298-79AB-3279-4BDF-909E71120622}" name="Heather Skelton" initials="HS" userId="283b777770d26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CBACE"/>
    <a:srgbClr val="00628C"/>
    <a:srgbClr val="4BA0C1"/>
    <a:srgbClr val="A72327"/>
    <a:srgbClr val="549E80"/>
    <a:srgbClr val="00B5FF"/>
    <a:srgbClr val="C67673"/>
    <a:srgbClr val="93BAA6"/>
    <a:srgbClr val="C4D6CB"/>
    <a:srgbClr val="ED69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96"/>
    <p:restoredTop sz="94795"/>
  </p:normalViewPr>
  <p:slideViewPr>
    <p:cSldViewPr snapToGrid="0">
      <p:cViewPr varScale="1">
        <p:scale>
          <a:sx n="120" d="100"/>
          <a:sy n="120" d="100"/>
        </p:scale>
        <p:origin x="1120"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7/17/25</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7/17/25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2" name="Picture 1" descr="A white background with a blue sky&#10;&#10;AI-generated content may be incorrect.">
            <a:extLst>
              <a:ext uri="{FF2B5EF4-FFF2-40B4-BE49-F238E27FC236}">
                <a16:creationId xmlns:a16="http://schemas.microsoft.com/office/drawing/2014/main" id="{0C58644F-E399-7034-4F05-A54270780DF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28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_wondering_question">
    <p:spTree>
      <p:nvGrpSpPr>
        <p:cNvPr id="1" name=""/>
        <p:cNvGrpSpPr/>
        <p:nvPr/>
      </p:nvGrpSpPr>
      <p:grpSpPr>
        <a:xfrm>
          <a:off x="0" y="0"/>
          <a:ext cx="0" cy="0"/>
          <a:chOff x="0" y="0"/>
          <a:chExt cx="0" cy="0"/>
        </a:xfrm>
      </p:grpSpPr>
      <p:pic>
        <p:nvPicPr>
          <p:cNvPr id="7" name="Picture 6" descr="A white circle with a blue background&#10;&#10;AI-generated content may be incorrect.">
            <a:extLst>
              <a:ext uri="{FF2B5EF4-FFF2-40B4-BE49-F238E27FC236}">
                <a16:creationId xmlns:a16="http://schemas.microsoft.com/office/drawing/2014/main" id="{3A7235AE-29F7-5105-8082-06BABDE65BB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08626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pic>
        <p:nvPicPr>
          <p:cNvPr id="5" name="Picture 4" descr="A white background with dots&#10;&#10;AI-generated content may be incorrect.">
            <a:extLst>
              <a:ext uri="{FF2B5EF4-FFF2-40B4-BE49-F238E27FC236}">
                <a16:creationId xmlns:a16="http://schemas.microsoft.com/office/drawing/2014/main" id="{FD148C04-548C-8652-713F-CFF7093992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392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2">
    <p:spTree>
      <p:nvGrpSpPr>
        <p:cNvPr id="1" name=""/>
        <p:cNvGrpSpPr/>
        <p:nvPr/>
      </p:nvGrpSpPr>
      <p:grpSpPr>
        <a:xfrm>
          <a:off x="0" y="0"/>
          <a:ext cx="0" cy="0"/>
          <a:chOff x="0" y="0"/>
          <a:chExt cx="0" cy="0"/>
        </a:xfrm>
      </p:grpSpPr>
      <p:pic>
        <p:nvPicPr>
          <p:cNvPr id="2" name="Picture 1" descr="A green and white gradient&#10;&#10;AI-generated content may be incorrect.">
            <a:extLst>
              <a:ext uri="{FF2B5EF4-FFF2-40B4-BE49-F238E27FC236}">
                <a16:creationId xmlns:a16="http://schemas.microsoft.com/office/drawing/2014/main" id="{5ECFB301-182A-6246-07FA-5E7A7071C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DD0A8C1-EA28-D8FA-9103-5ABEC411DAC4}"/>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bg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617647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 Question / Images">
    <p:spTree>
      <p:nvGrpSpPr>
        <p:cNvPr id="1" name=""/>
        <p:cNvGrpSpPr/>
        <p:nvPr/>
      </p:nvGrpSpPr>
      <p:grpSpPr>
        <a:xfrm>
          <a:off x="0" y="0"/>
          <a:ext cx="0" cy="0"/>
          <a:chOff x="0" y="0"/>
          <a:chExt cx="0" cy="0"/>
        </a:xfrm>
      </p:grpSpPr>
      <p:pic>
        <p:nvPicPr>
          <p:cNvPr id="2" name="Picture 1" descr="A white background with dots&#10;&#10;AI-generated content may be incorrect.">
            <a:extLst>
              <a:ext uri="{FF2B5EF4-FFF2-40B4-BE49-F238E27FC236}">
                <a16:creationId xmlns:a16="http://schemas.microsoft.com/office/drawing/2014/main" id="{7BF71488-303D-DCC0-63A2-EFDAAF111A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and white gradient&#10;&#10;AI-generated content may be incorrect.">
            <a:extLst>
              <a:ext uri="{FF2B5EF4-FFF2-40B4-BE49-F238E27FC236}">
                <a16:creationId xmlns:a16="http://schemas.microsoft.com/office/drawing/2014/main" id="{44B97973-8BF8-369A-1653-90AB285493E2}"/>
              </a:ext>
            </a:extLst>
          </p:cNvPr>
          <p:cNvPicPr>
            <a:picLocks noChangeAspect="1"/>
          </p:cNvPicPr>
          <p:nvPr userDrawn="1"/>
        </p:nvPicPr>
        <p:blipFill>
          <a:blip r:embed="rId3"/>
          <a:srcRect t="20070" b="2224"/>
          <a:stretch>
            <a:fillRect/>
          </a:stretch>
        </p:blipFill>
        <p:spPr>
          <a:xfrm>
            <a:off x="0" y="1528877"/>
            <a:ext cx="12192000" cy="5329123"/>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08951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4" name="Picture 3" descr="A green and white gradient&#10;&#10;AI-generated content may be incorrect.">
            <a:extLst>
              <a:ext uri="{FF2B5EF4-FFF2-40B4-BE49-F238E27FC236}">
                <a16:creationId xmlns:a16="http://schemas.microsoft.com/office/drawing/2014/main" id="{76683643-1BAD-97B6-C94E-6EA1B65BF6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a:t>Bible Title</a:t>
            </a:r>
            <a:endParaRPr lang="en-US"/>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4" name="Picture 3" descr="A white background with dots&#10;&#10;AI-generated content may be incorrect.">
            <a:extLst>
              <a:ext uri="{FF2B5EF4-FFF2-40B4-BE49-F238E27FC236}">
                <a16:creationId xmlns:a16="http://schemas.microsoft.com/office/drawing/2014/main" id="{FC66A789-1394-305D-2C16-16FC095656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cross on a green circle&#10;&#10;AI-generated content may be incorrect.">
            <a:extLst>
              <a:ext uri="{FF2B5EF4-FFF2-40B4-BE49-F238E27FC236}">
                <a16:creationId xmlns:a16="http://schemas.microsoft.com/office/drawing/2014/main" id="{B75C2050-F3AE-37DF-2ED6-5B20404916F4}"/>
              </a:ext>
            </a:extLst>
          </p:cNvPr>
          <p:cNvPicPr>
            <a:picLocks noChangeAspect="1"/>
          </p:cNvPicPr>
          <p:nvPr userDrawn="1"/>
        </p:nvPicPr>
        <p:blipFill>
          <a:blip r:embed="rId3"/>
          <a:stretch>
            <a:fillRect/>
          </a:stretch>
        </p:blipFill>
        <p:spPr>
          <a:xfrm>
            <a:off x="513854" y="637218"/>
            <a:ext cx="1584000" cy="1584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93BAA6"/>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549E80"/>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C884A3F-805A-AE7F-A56D-69255567C1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CBA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pic>
        <p:nvPicPr>
          <p:cNvPr id="2" name="Picture 1" descr="A white surface with dots&#10;&#10;AI-generated content may be incorrect.">
            <a:extLst>
              <a:ext uri="{FF2B5EF4-FFF2-40B4-BE49-F238E27FC236}">
                <a16:creationId xmlns:a16="http://schemas.microsoft.com/office/drawing/2014/main" id="{C453C00B-230D-57F1-DA9B-1E1D35B65C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BE29E997-025E-1FA3-7FBA-77CF28CED507}"/>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tx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EB04C53-C2BE-09C0-4138-ECD2340E10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descr="A group of children in school uniforms&#10;&#10;AI-generated content may be incorrect.">
            <a:extLst>
              <a:ext uri="{FF2B5EF4-FFF2-40B4-BE49-F238E27FC236}">
                <a16:creationId xmlns:a16="http://schemas.microsoft.com/office/drawing/2014/main" id="{481E8BE4-130B-0939-26AB-25EF7368062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61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 Bible verse">
    <p:spTree>
      <p:nvGrpSpPr>
        <p:cNvPr id="1" name=""/>
        <p:cNvGrpSpPr/>
        <p:nvPr/>
      </p:nvGrpSpPr>
      <p:grpSpPr>
        <a:xfrm>
          <a:off x="0" y="0"/>
          <a:ext cx="0" cy="0"/>
          <a:chOff x="0" y="0"/>
          <a:chExt cx="0" cy="0"/>
        </a:xfrm>
      </p:grpSpPr>
      <p:pic>
        <p:nvPicPr>
          <p:cNvPr id="4" name="Picture 3" descr="A white surface with dots&#10;&#10;AI-generated content may be incorrect.">
            <a:extLst>
              <a:ext uri="{FF2B5EF4-FFF2-40B4-BE49-F238E27FC236}">
                <a16:creationId xmlns:a16="http://schemas.microsoft.com/office/drawing/2014/main" id="{CA83BBD0-A62B-6385-5529-BECB1229C9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ACBACE"/>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00628C"/>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pic>
        <p:nvPicPr>
          <p:cNvPr id="7" name="Picture 6" descr="A white cross on a blue circle&#10;&#10;AI-generated content may be incorrect.">
            <a:extLst>
              <a:ext uri="{FF2B5EF4-FFF2-40B4-BE49-F238E27FC236}">
                <a16:creationId xmlns:a16="http://schemas.microsoft.com/office/drawing/2014/main" id="{188581CC-C5D3-3E24-303D-12B984127479}"/>
              </a:ext>
            </a:extLst>
          </p:cNvPr>
          <p:cNvPicPr>
            <a:picLocks noChangeAspect="1"/>
          </p:cNvPicPr>
          <p:nvPr userDrawn="1"/>
        </p:nvPicPr>
        <p:blipFill>
          <a:blip r:embed="rId3"/>
          <a:stretch>
            <a:fillRect/>
          </a:stretch>
        </p:blipFill>
        <p:spPr>
          <a:xfrm>
            <a:off x="420725" y="834168"/>
            <a:ext cx="1582079" cy="1582079"/>
          </a:xfrm>
          <a:prstGeom prst="rect">
            <a:avLst/>
          </a:prstGeom>
        </p:spPr>
      </p:pic>
    </p:spTree>
    <p:extLst>
      <p:ext uri="{BB962C8B-B14F-4D97-AF65-F5344CB8AC3E}">
        <p14:creationId xmlns:p14="http://schemas.microsoft.com/office/powerpoint/2010/main" val="425470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 Question / Images">
    <p:spTree>
      <p:nvGrpSpPr>
        <p:cNvPr id="1" name=""/>
        <p:cNvGrpSpPr/>
        <p:nvPr/>
      </p:nvGrpSpPr>
      <p:grpSpPr>
        <a:xfrm>
          <a:off x="0" y="0"/>
          <a:ext cx="0" cy="0"/>
          <a:chOff x="0" y="0"/>
          <a:chExt cx="0" cy="0"/>
        </a:xfrm>
      </p:grpSpPr>
      <p:pic>
        <p:nvPicPr>
          <p:cNvPr id="4" name="Picture 3" descr="A pink background with a white background&#10;&#10;AI-generated content may be incorrect.">
            <a:extLst>
              <a:ext uri="{FF2B5EF4-FFF2-40B4-BE49-F238E27FC236}">
                <a16:creationId xmlns:a16="http://schemas.microsoft.com/office/drawing/2014/main" id="{7FF323B8-6D88-19EF-2EB7-0C01190B67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pic>
        <p:nvPicPr>
          <p:cNvPr id="7" name="Picture 6" descr="A red and white gradient&#10;&#10;AI-generated content may be incorrect.">
            <a:extLst>
              <a:ext uri="{FF2B5EF4-FFF2-40B4-BE49-F238E27FC236}">
                <a16:creationId xmlns:a16="http://schemas.microsoft.com/office/drawing/2014/main" id="{8A7C9259-A58C-F981-EB75-781B9D5FD792}"/>
              </a:ext>
            </a:extLst>
          </p:cNvPr>
          <p:cNvPicPr>
            <a:picLocks noChangeAspect="1"/>
          </p:cNvPicPr>
          <p:nvPr userDrawn="1"/>
        </p:nvPicPr>
        <p:blipFill>
          <a:blip r:embed="rId3"/>
          <a:srcRect t="22294"/>
          <a:stretch>
            <a:fillRect/>
          </a:stretch>
        </p:blipFill>
        <p:spPr>
          <a:xfrm>
            <a:off x="0" y="1528876"/>
            <a:ext cx="12192000" cy="5329123"/>
          </a:xfrm>
          <a:prstGeom prst="rect">
            <a:avLst/>
          </a:prstGeom>
        </p:spPr>
      </p:pic>
    </p:spTree>
    <p:extLst>
      <p:ext uri="{BB962C8B-B14F-4D97-AF65-F5344CB8AC3E}">
        <p14:creationId xmlns:p14="http://schemas.microsoft.com/office/powerpoint/2010/main" val="1152061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1">
    <p:spTree>
      <p:nvGrpSpPr>
        <p:cNvPr id="1" name=""/>
        <p:cNvGrpSpPr/>
        <p:nvPr/>
      </p:nvGrpSpPr>
      <p:grpSpPr>
        <a:xfrm>
          <a:off x="0" y="0"/>
          <a:ext cx="0" cy="0"/>
          <a:chOff x="0" y="0"/>
          <a:chExt cx="0" cy="0"/>
        </a:xfrm>
      </p:grpSpPr>
      <p:pic>
        <p:nvPicPr>
          <p:cNvPr id="7" name="Picture 6" descr="A red and white gradient&#10;&#10;AI-generated content may be incorrect.">
            <a:extLst>
              <a:ext uri="{FF2B5EF4-FFF2-40B4-BE49-F238E27FC236}">
                <a16:creationId xmlns:a16="http://schemas.microsoft.com/office/drawing/2014/main" id="{273F9BA6-7F69-965F-82D2-826FD80C3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87305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998503" y="825154"/>
            <a:ext cx="9934539" cy="4939541"/>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Tree>
    <p:extLst>
      <p:ext uri="{BB962C8B-B14F-4D97-AF65-F5344CB8AC3E}">
        <p14:creationId xmlns:p14="http://schemas.microsoft.com/office/powerpoint/2010/main" val="18197429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d - Bible verse">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AA2060B4-B30A-1343-14AA-7748091CC605}"/>
              </a:ext>
            </a:extLst>
          </p:cNvPr>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C67673"/>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A72327"/>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pic>
        <p:nvPicPr>
          <p:cNvPr id="2" name="Picture 1" descr="A white cross on a red circle&#10;&#10;AI-generated content may be incorrect.">
            <a:extLst>
              <a:ext uri="{FF2B5EF4-FFF2-40B4-BE49-F238E27FC236}">
                <a16:creationId xmlns:a16="http://schemas.microsoft.com/office/drawing/2014/main" id="{67A4B8E4-3202-439F-B943-DECB7F0E062E}"/>
              </a:ext>
            </a:extLst>
          </p:cNvPr>
          <p:cNvPicPr>
            <a:picLocks noChangeAspect="1"/>
          </p:cNvPicPr>
          <p:nvPr userDrawn="1"/>
        </p:nvPicPr>
        <p:blipFill>
          <a:blip r:embed="rId3"/>
          <a:stretch>
            <a:fillRect/>
          </a:stretch>
        </p:blipFill>
        <p:spPr>
          <a:xfrm>
            <a:off x="420725" y="834168"/>
            <a:ext cx="1582079" cy="1582079"/>
          </a:xfrm>
          <a:prstGeom prst="rect">
            <a:avLst/>
          </a:prstGeom>
        </p:spPr>
      </p:pic>
    </p:spTree>
    <p:extLst>
      <p:ext uri="{BB962C8B-B14F-4D97-AF65-F5344CB8AC3E}">
        <p14:creationId xmlns:p14="http://schemas.microsoft.com/office/powerpoint/2010/main" val="709191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pic>
        <p:nvPicPr>
          <p:cNvPr id="4" name="Picture 3" descr="A white cloud in a red circle&#10;&#10;AI-generated content may be incorrect.">
            <a:extLst>
              <a:ext uri="{FF2B5EF4-FFF2-40B4-BE49-F238E27FC236}">
                <a16:creationId xmlns:a16="http://schemas.microsoft.com/office/drawing/2014/main" id="{A613DC6D-ACD8-E575-6647-1E361651E61A}"/>
              </a:ext>
            </a:extLst>
          </p:cNvPr>
          <p:cNvPicPr>
            <a:picLocks noChangeAspect="1"/>
          </p:cNvPicPr>
          <p:nvPr userDrawn="1"/>
        </p:nvPicPr>
        <p:blipFill>
          <a:blip r:embed="rId3"/>
          <a:stretch>
            <a:fillRect/>
          </a:stretch>
        </p:blipFill>
        <p:spPr>
          <a:xfrm>
            <a:off x="596731" y="572115"/>
            <a:ext cx="1543762" cy="1543762"/>
          </a:xfrm>
          <a:prstGeom prst="rect">
            <a:avLst/>
          </a:prstGeom>
        </p:spPr>
      </p:pic>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Reflection</a:t>
            </a:r>
            <a:endParaRPr lang="en-GB" noProof="0" dirty="0">
              <a:solidFill>
                <a:schemeClr val="tx1"/>
              </a:solidFill>
            </a:endParaRPr>
          </a:p>
        </p:txBody>
      </p:sp>
    </p:spTree>
    <p:extLst>
      <p:ext uri="{BB962C8B-B14F-4D97-AF65-F5344CB8AC3E}">
        <p14:creationId xmlns:p14="http://schemas.microsoft.com/office/powerpoint/2010/main" val="4173274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ong">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7" name="Picture 6" descr="A white musical note on a red circle&#10;&#10;AI-generated content may be incorrect.">
            <a:extLst>
              <a:ext uri="{FF2B5EF4-FFF2-40B4-BE49-F238E27FC236}">
                <a16:creationId xmlns:a16="http://schemas.microsoft.com/office/drawing/2014/main" id="{67E5D4F6-9B19-F341-EEDE-D85483795EF8}"/>
              </a:ext>
            </a:extLst>
          </p:cNvPr>
          <p:cNvPicPr>
            <a:picLocks noChangeAspect="1"/>
          </p:cNvPicPr>
          <p:nvPr userDrawn="1"/>
        </p:nvPicPr>
        <p:blipFill>
          <a:blip r:embed="rId3"/>
          <a:stretch>
            <a:fillRect/>
          </a:stretch>
        </p:blipFill>
        <p:spPr>
          <a:xfrm>
            <a:off x="596732" y="572116"/>
            <a:ext cx="1543762" cy="1543762"/>
          </a:xfrm>
          <a:prstGeom prst="rect">
            <a:avLst/>
          </a:prstGeom>
        </p:spPr>
      </p:pic>
    </p:spTree>
    <p:extLst>
      <p:ext uri="{BB962C8B-B14F-4D97-AF65-F5344CB8AC3E}">
        <p14:creationId xmlns:p14="http://schemas.microsoft.com/office/powerpoint/2010/main" val="3973101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ayer">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911627" y="1848884"/>
            <a:ext cx="7095996" cy="4099669"/>
          </a:xfrm>
        </p:spPr>
        <p:txBody>
          <a:bodyPr>
            <a:noAutofit/>
          </a:bodyPr>
          <a:lstStyle>
            <a:lvl1pPr marL="0" indent="0">
              <a:lnSpc>
                <a:spcPct val="100000"/>
              </a:lnSpc>
              <a:spcBef>
                <a:spcPts val="0"/>
              </a:spcBef>
              <a:spcAft>
                <a:spcPts val="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2" name="Title 2">
            <a:extLst>
              <a:ext uri="{FF2B5EF4-FFF2-40B4-BE49-F238E27FC236}">
                <a16:creationId xmlns:a16="http://schemas.microsoft.com/office/drawing/2014/main" id="{E6912293-1D7A-63F6-BD35-F549ECBC6F0B}"/>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dirty="0">
                <a:solidFill>
                  <a:schemeClr val="tx1"/>
                </a:solidFill>
                <a:latin typeface="Outfit"/>
              </a:rPr>
              <a:t>Prayer</a:t>
            </a:r>
            <a:endParaRPr lang="en-GB" noProof="0" dirty="0">
              <a:solidFill>
                <a:schemeClr val="tx1"/>
              </a:solidFill>
            </a:endParaRPr>
          </a:p>
        </p:txBody>
      </p:sp>
      <p:pic>
        <p:nvPicPr>
          <p:cNvPr id="7" name="Picture 6" descr="A red circle with white hands in prayer&#10;&#10;Description automatically generated">
            <a:extLst>
              <a:ext uri="{FF2B5EF4-FFF2-40B4-BE49-F238E27FC236}">
                <a16:creationId xmlns:a16="http://schemas.microsoft.com/office/drawing/2014/main" id="{5A235604-4311-3E86-C3E8-2F67A266ADA5}"/>
              </a:ext>
            </a:extLst>
          </p:cNvPr>
          <p:cNvPicPr>
            <a:picLocks noChangeAspect="1"/>
          </p:cNvPicPr>
          <p:nvPr userDrawn="1"/>
        </p:nvPicPr>
        <p:blipFill>
          <a:blip r:embed="rId3"/>
          <a:stretch>
            <a:fillRect/>
          </a:stretch>
        </p:blipFill>
        <p:spPr>
          <a:xfrm>
            <a:off x="576298" y="551996"/>
            <a:ext cx="1584000" cy="1584000"/>
          </a:xfrm>
          <a:prstGeom prst="rect">
            <a:avLst/>
          </a:prstGeom>
        </p:spPr>
      </p:pic>
      <p:cxnSp>
        <p:nvCxnSpPr>
          <p:cNvPr id="8" name="Straight Connector 7">
            <a:extLst>
              <a:ext uri="{FF2B5EF4-FFF2-40B4-BE49-F238E27FC236}">
                <a16:creationId xmlns:a16="http://schemas.microsoft.com/office/drawing/2014/main" id="{A5C8A38F-8638-9917-1FBF-B8314F284EB5}"/>
              </a:ext>
            </a:extLst>
          </p:cNvPr>
          <p:cNvCxnSpPr>
            <a:cxnSpLocks/>
          </p:cNvCxnSpPr>
          <p:nvPr userDrawn="1"/>
        </p:nvCxnSpPr>
        <p:spPr>
          <a:xfrm>
            <a:off x="2467299" y="1843430"/>
            <a:ext cx="0" cy="4041176"/>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7359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a:effectLst/>
                <a:latin typeface="Outfit" pitchFamily="2" charset="0"/>
              </a:rPr>
              <a:t>Introduction</a:t>
            </a:r>
            <a:endParaRPr lang="en-GB" sz="840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2</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Crossing Divides</a:t>
            </a:r>
            <a:endParaRPr lang="en-GB" sz="8400">
              <a:effectLst/>
              <a:latin typeface="Outfit" pitchFamily="2" charset="0"/>
            </a:endParaRPr>
          </a:p>
        </p:txBody>
      </p:sp>
    </p:spTree>
    <p:extLst>
      <p:ext uri="{BB962C8B-B14F-4D97-AF65-F5344CB8AC3E}">
        <p14:creationId xmlns:p14="http://schemas.microsoft.com/office/powerpoint/2010/main" val="1638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00628C"/>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Navigating </a:t>
            </a:r>
          </a:p>
          <a:p>
            <a:r>
              <a:rPr lang="en-GB" sz="8400" b="1">
                <a:effectLst/>
                <a:latin typeface="Outfit" pitchFamily="2" charset="0"/>
              </a:rPr>
              <a:t>Disagreement</a:t>
            </a:r>
            <a:endParaRPr lang="en-GB" sz="840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ED6921"/>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Pursuing Justice</a:t>
            </a:r>
            <a:endParaRPr lang="en-GB" sz="840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Practising </a:t>
            </a:r>
            <a:br>
              <a:rPr lang="en-GB" sz="8400" b="1">
                <a:effectLst/>
                <a:latin typeface="Outfit" pitchFamily="2" charset="0"/>
              </a:rPr>
            </a:br>
            <a:r>
              <a:rPr lang="en-GB" sz="8400" b="1">
                <a:effectLst/>
                <a:latin typeface="Outfit" pitchFamily="2" charset="0"/>
              </a:rPr>
              <a:t>Forgiveness</a:t>
            </a:r>
            <a:endParaRPr lang="en-GB" sz="840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Belonging </a:t>
            </a:r>
          </a:p>
          <a:p>
            <a:r>
              <a:rPr lang="en-GB" sz="8400" b="1">
                <a:effectLst/>
                <a:latin typeface="Outfit" pitchFamily="2" charset="0"/>
              </a:rPr>
              <a:t>Together</a:t>
            </a:r>
            <a:endParaRPr lang="en-GB" sz="840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ndering Question">
    <p:spTree>
      <p:nvGrpSpPr>
        <p:cNvPr id="1" name=""/>
        <p:cNvGrpSpPr/>
        <p:nvPr/>
      </p:nvGrpSpPr>
      <p:grpSpPr>
        <a:xfrm>
          <a:off x="0" y="0"/>
          <a:ext cx="0" cy="0"/>
          <a:chOff x="0" y="0"/>
          <a:chExt cx="0" cy="0"/>
        </a:xfrm>
      </p:grpSpPr>
      <p:pic>
        <p:nvPicPr>
          <p:cNvPr id="4" name="Picture 3" descr="A white circle with blue background&#10;&#10;AI-generated content may be incorrect.">
            <a:extLst>
              <a:ext uri="{FF2B5EF4-FFF2-40B4-BE49-F238E27FC236}">
                <a16:creationId xmlns:a16="http://schemas.microsoft.com/office/drawing/2014/main" id="{7A5F1D21-66B4-925D-017E-CDCCCB6028E8}"/>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667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7/17/25</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49" r:id="rId3"/>
    <p:sldLayoutId id="2147483670" r:id="rId4"/>
    <p:sldLayoutId id="2147483671" r:id="rId5"/>
    <p:sldLayoutId id="2147483673" r:id="rId6"/>
    <p:sldLayoutId id="2147483672" r:id="rId7"/>
    <p:sldLayoutId id="2147483674" r:id="rId8"/>
    <p:sldLayoutId id="2147483678" r:id="rId9"/>
    <p:sldLayoutId id="2147483684" r:id="rId10"/>
    <p:sldLayoutId id="2147483687" r:id="rId11"/>
    <p:sldLayoutId id="2147483677" r:id="rId12"/>
    <p:sldLayoutId id="2147483680" r:id="rId13"/>
    <p:sldLayoutId id="2147483679" r:id="rId14"/>
    <p:sldLayoutId id="2147483657" r:id="rId15"/>
    <p:sldLayoutId id="2147483655" r:id="rId16"/>
    <p:sldLayoutId id="2147483653" r:id="rId17"/>
    <p:sldLayoutId id="2147483660" r:id="rId18"/>
    <p:sldLayoutId id="2147483654" r:id="rId19"/>
    <p:sldLayoutId id="2147483688" r:id="rId20"/>
    <p:sldLayoutId id="2147483681" r:id="rId21"/>
    <p:sldLayoutId id="2147483664" r:id="rId22"/>
    <p:sldLayoutId id="2147483685" r:id="rId23"/>
    <p:sldLayoutId id="2147483686" r:id="rId24"/>
    <p:sldLayoutId id="2147483667" r:id="rId25"/>
    <p:sldLayoutId id="2147483683" r:id="rId26"/>
    <p:sldLayoutId id="2147483682" r:id="rId27"/>
    <p:sldLayoutId id="2147483668" r:id="rId28"/>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www.youtube.com/watch?v=In0LutQY9tw&amp;list=PLuxTTtoZrycnBY7N_6db2z1IZU-v4lMhS&amp;index=2" TargetMode="External"/><Relationship Id="rId1" Type="http://schemas.openxmlformats.org/officeDocument/2006/relationships/slideLayout" Target="../slideLayouts/slideLayout23.xml"/><Relationship Id="rId5" Type="http://schemas.openxmlformats.org/officeDocument/2006/relationships/image" Target="../media/image32.sv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www.youtube.com/watch?v=TYqI9B11aKc&amp;list=PLuxTTtoZrycnBY7N_6db2z1IZU-v4lMhS&amp;index=5" TargetMode="External"/><Relationship Id="rId1" Type="http://schemas.openxmlformats.org/officeDocument/2006/relationships/slideLayout" Target="../slideLayouts/slideLayout12.xml"/><Relationship Id="rId5" Type="http://schemas.openxmlformats.org/officeDocument/2006/relationships/image" Target="../media/image32.sv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4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F2A0-88FD-5646-883C-366D0BE7E18D}"/>
              </a:ext>
            </a:extLst>
          </p:cNvPr>
          <p:cNvSpPr>
            <a:spLocks noGrp="1"/>
          </p:cNvSpPr>
          <p:nvPr>
            <p:ph type="title"/>
          </p:nvPr>
        </p:nvSpPr>
        <p:spPr/>
        <p:txBody>
          <a:bodyPr/>
          <a:lstStyle/>
          <a:p>
            <a:r>
              <a:rPr lang="en-US" dirty="0"/>
              <a:t>Self Portrait</a:t>
            </a:r>
          </a:p>
        </p:txBody>
      </p:sp>
    </p:spTree>
    <p:extLst>
      <p:ext uri="{BB962C8B-B14F-4D97-AF65-F5344CB8AC3E}">
        <p14:creationId xmlns:p14="http://schemas.microsoft.com/office/powerpoint/2010/main" val="2967289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D2AB15-0276-1037-EFC1-9EEF9849D6F7}"/>
              </a:ext>
            </a:extLst>
          </p:cNvPr>
          <p:cNvPicPr>
            <a:picLocks noChangeAspect="1"/>
          </p:cNvPicPr>
          <p:nvPr/>
        </p:nvPicPr>
        <p:blipFill>
          <a:blip r:embed="rId2"/>
          <a:stretch>
            <a:fillRect/>
          </a:stretch>
        </p:blipFill>
        <p:spPr>
          <a:xfrm>
            <a:off x="4069498" y="726997"/>
            <a:ext cx="4053004" cy="5404005"/>
          </a:xfrm>
          <a:prstGeom prst="roundRect">
            <a:avLst/>
          </a:prstGeom>
        </p:spPr>
      </p:pic>
    </p:spTree>
    <p:extLst>
      <p:ext uri="{BB962C8B-B14F-4D97-AF65-F5344CB8AC3E}">
        <p14:creationId xmlns:p14="http://schemas.microsoft.com/office/powerpoint/2010/main" val="843297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F38659-0A23-2DE4-9320-DF321710BB52}"/>
              </a:ext>
            </a:extLst>
          </p:cNvPr>
          <p:cNvSpPr>
            <a:spLocks noGrp="1"/>
          </p:cNvSpPr>
          <p:nvPr>
            <p:ph type="body" sz="quarter" idx="10"/>
          </p:nvPr>
        </p:nvSpPr>
        <p:spPr>
          <a:xfrm>
            <a:off x="2380791" y="1272346"/>
            <a:ext cx="6077409" cy="854628"/>
          </a:xfrm>
        </p:spPr>
        <p:txBody>
          <a:bodyPr>
            <a:noAutofit/>
          </a:bodyPr>
          <a:lstStyle/>
          <a:p>
            <a:r>
              <a:rPr lang="en-US" dirty="0"/>
              <a:t>John 13:34 </a:t>
            </a:r>
          </a:p>
        </p:txBody>
      </p:sp>
      <p:sp>
        <p:nvSpPr>
          <p:cNvPr id="3" name="Text Placeholder 2">
            <a:extLst>
              <a:ext uri="{FF2B5EF4-FFF2-40B4-BE49-F238E27FC236}">
                <a16:creationId xmlns:a16="http://schemas.microsoft.com/office/drawing/2014/main" id="{41AAA4A4-346D-773A-9D68-AE58DA11246E}"/>
              </a:ext>
            </a:extLst>
          </p:cNvPr>
          <p:cNvSpPr>
            <a:spLocks noGrp="1"/>
          </p:cNvSpPr>
          <p:nvPr>
            <p:ph type="body" sz="quarter" idx="11"/>
          </p:nvPr>
        </p:nvSpPr>
        <p:spPr/>
        <p:txBody>
          <a:bodyPr/>
          <a:lstStyle/>
          <a:p>
            <a:r>
              <a:rPr lang="en-US" dirty="0"/>
              <a:t>“Love each other. Just as I have loved you, you should love each other.”</a:t>
            </a:r>
          </a:p>
        </p:txBody>
      </p:sp>
    </p:spTree>
    <p:extLst>
      <p:ext uri="{BB962C8B-B14F-4D97-AF65-F5344CB8AC3E}">
        <p14:creationId xmlns:p14="http://schemas.microsoft.com/office/powerpoint/2010/main" val="2746421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le of smiling faces of children with heads together looking downwards">
            <a:extLst>
              <a:ext uri="{FF2B5EF4-FFF2-40B4-BE49-F238E27FC236}">
                <a16:creationId xmlns:a16="http://schemas.microsoft.com/office/drawing/2014/main" id="{C8CFADE7-B94F-4CE8-DAEC-1032F3F54326}"/>
              </a:ext>
            </a:extLst>
          </p:cNvPr>
          <p:cNvPicPr>
            <a:picLocks noChangeAspect="1"/>
          </p:cNvPicPr>
          <p:nvPr/>
        </p:nvPicPr>
        <p:blipFill>
          <a:blip r:embed="rId2"/>
          <a:srcRect t="5975" b="6110"/>
          <a:stretch/>
        </p:blipFill>
        <p:spPr>
          <a:xfrm rot="5400000">
            <a:off x="6751247" y="1417249"/>
            <a:ext cx="6858001" cy="4023503"/>
          </a:xfrm>
          <a:prstGeom prst="rect">
            <a:avLst/>
          </a:prstGeom>
        </p:spPr>
      </p:pic>
      <p:sp>
        <p:nvSpPr>
          <p:cNvPr id="2" name="Text Placeholder 1">
            <a:extLst>
              <a:ext uri="{FF2B5EF4-FFF2-40B4-BE49-F238E27FC236}">
                <a16:creationId xmlns:a16="http://schemas.microsoft.com/office/drawing/2014/main" id="{B7874A09-5D64-F56D-E808-1B8D84F956F4}"/>
              </a:ext>
            </a:extLst>
          </p:cNvPr>
          <p:cNvSpPr>
            <a:spLocks noGrp="1"/>
          </p:cNvSpPr>
          <p:nvPr>
            <p:ph type="body" sz="quarter" idx="10"/>
          </p:nvPr>
        </p:nvSpPr>
        <p:spPr>
          <a:xfrm>
            <a:off x="2439677" y="1848884"/>
            <a:ext cx="5265815" cy="4699399"/>
          </a:xfrm>
        </p:spPr>
        <p:txBody>
          <a:bodyPr/>
          <a:lstStyle/>
          <a:p>
            <a:pPr>
              <a:lnSpc>
                <a:spcPct val="110000"/>
              </a:lnSpc>
            </a:pPr>
            <a:r>
              <a:rPr lang="en-US" sz="2800" dirty="0"/>
              <a:t>Let's think about how we are all connected, just like a big family. Imagine how important it is to be kind and caring to each other, just like how we would want others to treat us. When we help and share with others, we're making our community stronger and happier.</a:t>
            </a:r>
          </a:p>
        </p:txBody>
      </p:sp>
    </p:spTree>
    <p:extLst>
      <p:ext uri="{BB962C8B-B14F-4D97-AF65-F5344CB8AC3E}">
        <p14:creationId xmlns:p14="http://schemas.microsoft.com/office/powerpoint/2010/main" val="2837246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le of smiling faces of children with heads together looking downwards">
            <a:extLst>
              <a:ext uri="{FF2B5EF4-FFF2-40B4-BE49-F238E27FC236}">
                <a16:creationId xmlns:a16="http://schemas.microsoft.com/office/drawing/2014/main" id="{0C7D0AF3-92E7-DDCC-4468-FD5A8F36D2C6}"/>
              </a:ext>
            </a:extLst>
          </p:cNvPr>
          <p:cNvPicPr>
            <a:picLocks noChangeAspect="1"/>
          </p:cNvPicPr>
          <p:nvPr/>
        </p:nvPicPr>
        <p:blipFill>
          <a:blip r:embed="rId2"/>
          <a:srcRect t="5975" b="6110"/>
          <a:stretch/>
        </p:blipFill>
        <p:spPr>
          <a:xfrm rot="5400000">
            <a:off x="6751247" y="1417249"/>
            <a:ext cx="6858001" cy="4023503"/>
          </a:xfrm>
          <a:prstGeom prst="rect">
            <a:avLst/>
          </a:prstGeom>
        </p:spPr>
      </p:pic>
      <p:sp>
        <p:nvSpPr>
          <p:cNvPr id="2" name="Text Placeholder 1">
            <a:extLst>
              <a:ext uri="{FF2B5EF4-FFF2-40B4-BE49-F238E27FC236}">
                <a16:creationId xmlns:a16="http://schemas.microsoft.com/office/drawing/2014/main" id="{BBAF1E3E-4246-136B-2050-367EFD51DAB1}"/>
              </a:ext>
            </a:extLst>
          </p:cNvPr>
          <p:cNvSpPr>
            <a:spLocks noGrp="1"/>
          </p:cNvSpPr>
          <p:nvPr>
            <p:ph type="body" sz="quarter" idx="10"/>
          </p:nvPr>
        </p:nvSpPr>
        <p:spPr>
          <a:xfrm>
            <a:off x="947450" y="1357387"/>
            <a:ext cx="6100121" cy="1937801"/>
          </a:xfrm>
        </p:spPr>
        <p:txBody>
          <a:bodyPr/>
          <a:lstStyle/>
          <a:p>
            <a:pPr>
              <a:lnSpc>
                <a:spcPct val="110000"/>
              </a:lnSpc>
            </a:pPr>
            <a:r>
              <a:rPr lang="en-US" sz="2800" dirty="0"/>
              <a:t>Even when we feel alone, it's important to remember that we always have friends and family with us. Each of us is special in our own way, and our differences make our world more beautiful. Let's be thankful for the love and friendship we have, and let's celebrate being part of a wonderful community.</a:t>
            </a:r>
          </a:p>
        </p:txBody>
      </p:sp>
    </p:spTree>
    <p:extLst>
      <p:ext uri="{BB962C8B-B14F-4D97-AF65-F5344CB8AC3E}">
        <p14:creationId xmlns:p14="http://schemas.microsoft.com/office/powerpoint/2010/main" val="4081222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3B45B6-939F-E9C2-C5AB-4A157190DDA5}"/>
              </a:ext>
            </a:extLst>
          </p:cNvPr>
          <p:cNvSpPr>
            <a:spLocks noGrp="1"/>
          </p:cNvSpPr>
          <p:nvPr>
            <p:ph type="body" sz="quarter" idx="10"/>
          </p:nvPr>
        </p:nvSpPr>
        <p:spPr/>
        <p:txBody>
          <a:bodyPr/>
          <a:lstStyle/>
          <a:p>
            <a:pPr>
              <a:spcAft>
                <a:spcPts val="2000"/>
              </a:spcAft>
            </a:pPr>
            <a:r>
              <a:rPr lang="en-GB" sz="2800" dirty="0"/>
              <a:t>Dear God,</a:t>
            </a:r>
          </a:p>
          <a:p>
            <a:pPr>
              <a:spcAft>
                <a:spcPts val="2000"/>
              </a:spcAft>
            </a:pPr>
            <a:r>
              <a:rPr lang="en-GB" sz="2800" dirty="0"/>
              <a:t>Thank you for the people you put in our lives. Help us to remember that we are all connected, like a big family. Teach us to be kind and caring to one another, to share and to help each other. When we feel alone, remind us that we are never truly alone because we have friends, family, and you.</a:t>
            </a:r>
          </a:p>
        </p:txBody>
      </p:sp>
    </p:spTree>
    <p:extLst>
      <p:ext uri="{BB962C8B-B14F-4D97-AF65-F5344CB8AC3E}">
        <p14:creationId xmlns:p14="http://schemas.microsoft.com/office/powerpoint/2010/main" val="1410456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E3CC5-7A5A-9208-1036-18D89FAB4DF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D02E74B-5289-30E2-A2EA-CC8CE3D4F023}"/>
              </a:ext>
            </a:extLst>
          </p:cNvPr>
          <p:cNvSpPr>
            <a:spLocks noGrp="1"/>
          </p:cNvSpPr>
          <p:nvPr>
            <p:ph type="body" sz="quarter" idx="10"/>
          </p:nvPr>
        </p:nvSpPr>
        <p:spPr/>
        <p:txBody>
          <a:bodyPr/>
          <a:lstStyle/>
          <a:p>
            <a:pPr>
              <a:spcAft>
                <a:spcPts val="2000"/>
              </a:spcAft>
            </a:pPr>
            <a:r>
              <a:rPr lang="en-GB" sz="2800" dirty="0"/>
              <a:t>Help us to appreciate our differences and to celebrate the things that make each of us special. Thank you for the love and friendship we share, and for making us part of a wonderful community.</a:t>
            </a:r>
          </a:p>
          <a:p>
            <a:pPr>
              <a:spcAft>
                <a:spcPts val="2000"/>
              </a:spcAft>
            </a:pPr>
            <a:r>
              <a:rPr lang="en-GB" sz="2800" dirty="0"/>
              <a:t>Amen</a:t>
            </a:r>
          </a:p>
        </p:txBody>
      </p:sp>
    </p:spTree>
    <p:extLst>
      <p:ext uri="{BB962C8B-B14F-4D97-AF65-F5344CB8AC3E}">
        <p14:creationId xmlns:p14="http://schemas.microsoft.com/office/powerpoint/2010/main" val="2810578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raising their hands&#10;&#10;AI-generated content may be incorrect.">
            <a:hlinkClick r:id="rId2"/>
            <a:extLst>
              <a:ext uri="{FF2B5EF4-FFF2-40B4-BE49-F238E27FC236}">
                <a16:creationId xmlns:a16="http://schemas.microsoft.com/office/drawing/2014/main" id="{F6B2419D-EAAE-A4AF-8F07-B63218A9ADE6}"/>
              </a:ext>
            </a:extLst>
          </p:cNvPr>
          <p:cNvPicPr>
            <a:picLocks noChangeAspect="1"/>
          </p:cNvPicPr>
          <p:nvPr/>
        </p:nvPicPr>
        <p:blipFill>
          <a:blip r:embed="rId3"/>
          <a:srcRect t="8369" r="16371" b="8002"/>
          <a:stretch>
            <a:fillRect/>
          </a:stretch>
        </p:blipFill>
        <p:spPr>
          <a:xfrm>
            <a:off x="2683057" y="1508760"/>
            <a:ext cx="6825885" cy="4548856"/>
          </a:xfrm>
          <a:prstGeom prst="roundRect">
            <a:avLst>
              <a:gd name="adj" fmla="val 9421"/>
            </a:avLst>
          </a:prstGeom>
        </p:spPr>
      </p:pic>
      <p:grpSp>
        <p:nvGrpSpPr>
          <p:cNvPr id="4" name="Group 3">
            <a:extLst>
              <a:ext uri="{FF2B5EF4-FFF2-40B4-BE49-F238E27FC236}">
                <a16:creationId xmlns:a16="http://schemas.microsoft.com/office/drawing/2014/main" id="{8A4992C2-085A-F9C8-BFD6-59C2C1ECD209}"/>
              </a:ext>
            </a:extLst>
          </p:cNvPr>
          <p:cNvGrpSpPr/>
          <p:nvPr/>
        </p:nvGrpSpPr>
        <p:grpSpPr>
          <a:xfrm>
            <a:off x="5572963" y="3118614"/>
            <a:ext cx="1046074" cy="1046074"/>
            <a:chOff x="5539510" y="2905963"/>
            <a:chExt cx="1046074" cy="1046074"/>
          </a:xfrm>
        </p:grpSpPr>
        <p:sp>
          <p:nvSpPr>
            <p:cNvPr id="5" name="Oval 4">
              <a:extLst>
                <a:ext uri="{FF2B5EF4-FFF2-40B4-BE49-F238E27FC236}">
                  <a16:creationId xmlns:a16="http://schemas.microsoft.com/office/drawing/2014/main" id="{94215DC3-AB46-C749-D56E-C1A32355BD25}"/>
                </a:ext>
              </a:extLst>
            </p:cNvPr>
            <p:cNvSpPr/>
            <p:nvPr/>
          </p:nvSpPr>
          <p:spPr>
            <a:xfrm>
              <a:off x="5539510" y="2905963"/>
              <a:ext cx="1046074" cy="1046074"/>
            </a:xfrm>
            <a:prstGeom prst="ellipse">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Graphic 5" descr="Play with solid fill">
              <a:extLst>
                <a:ext uri="{FF2B5EF4-FFF2-40B4-BE49-F238E27FC236}">
                  <a16:creationId xmlns:a16="http://schemas.microsoft.com/office/drawing/2014/main" id="{3CF9C061-2F19-45E0-9FB8-29A1EF0A0F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59280" y="3192280"/>
              <a:ext cx="473439" cy="473439"/>
            </a:xfrm>
            <a:prstGeom prst="rect">
              <a:avLst/>
            </a:prstGeom>
          </p:spPr>
        </p:pic>
      </p:grpSp>
      <p:sp>
        <p:nvSpPr>
          <p:cNvPr id="7" name="Title 1">
            <a:extLst>
              <a:ext uri="{FF2B5EF4-FFF2-40B4-BE49-F238E27FC236}">
                <a16:creationId xmlns:a16="http://schemas.microsoft.com/office/drawing/2014/main" id="{A90F8723-E668-8C24-14E4-19F13185EA5E}"/>
              </a:ext>
            </a:extLst>
          </p:cNvPr>
          <p:cNvSpPr txBox="1">
            <a:spLocks/>
          </p:cNvSpPr>
          <p:nvPr/>
        </p:nvSpPr>
        <p:spPr>
          <a:xfrm>
            <a:off x="1444752" y="365125"/>
            <a:ext cx="9317736" cy="1143635"/>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r>
              <a:rPr lang="en-GB" dirty="0"/>
              <a:t>This is the Day (Difference song)</a:t>
            </a:r>
          </a:p>
        </p:txBody>
      </p:sp>
    </p:spTree>
    <p:extLst>
      <p:ext uri="{BB962C8B-B14F-4D97-AF65-F5344CB8AC3E}">
        <p14:creationId xmlns:p14="http://schemas.microsoft.com/office/powerpoint/2010/main" val="1464075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73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758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lstStyle/>
          <a:p>
            <a:pPr algn="ctr"/>
            <a:r>
              <a:rPr lang="en-GB" noProof="0" dirty="0"/>
              <a:t>Three habits</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1234316" y="4492669"/>
            <a:ext cx="2847726"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Listen to others’ stories and see the world through their eyes.</a:t>
            </a:r>
          </a:p>
        </p:txBody>
      </p:sp>
      <p:sp>
        <p:nvSpPr>
          <p:cNvPr id="8" name="Rectangle: Rounded Corners 4">
            <a:extLst>
              <a:ext uri="{FF2B5EF4-FFF2-40B4-BE49-F238E27FC236}">
                <a16:creationId xmlns:a16="http://schemas.microsoft.com/office/drawing/2014/main" id="{DE3F1953-9CD2-2AFF-3FD8-A59E5DBF68B3}"/>
              </a:ext>
            </a:extLst>
          </p:cNvPr>
          <p:cNvSpPr/>
          <p:nvPr/>
        </p:nvSpPr>
        <p:spPr>
          <a:xfrm>
            <a:off x="1446471" y="3831488"/>
            <a:ext cx="2423415" cy="562630"/>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GB" sz="2600" b="1" noProof="0" dirty="0">
                <a:solidFill>
                  <a:srgbClr val="ED6921"/>
                </a:solidFill>
                <a:latin typeface="Outfit" pitchFamily="2" charset="0"/>
              </a:rPr>
              <a:t>Community</a:t>
            </a:r>
          </a:p>
        </p:txBody>
      </p:sp>
      <p:pic>
        <p:nvPicPr>
          <p:cNvPr id="11" name="Picture 10" descr="A white circle with blue and yellow text&#10;&#10;Description automatically generated">
            <a:extLst>
              <a:ext uri="{FF2B5EF4-FFF2-40B4-BE49-F238E27FC236}">
                <a16:creationId xmlns:a16="http://schemas.microsoft.com/office/drawing/2014/main" id="{BA5B03A6-A5B0-49BD-2CAC-1C6D1717A6D4}"/>
              </a:ext>
            </a:extLst>
          </p:cNvPr>
          <p:cNvPicPr>
            <a:picLocks noChangeAspect="1"/>
          </p:cNvPicPr>
          <p:nvPr/>
        </p:nvPicPr>
        <p:blipFill>
          <a:blip r:embed="rId3"/>
          <a:stretch>
            <a:fillRect/>
          </a:stretch>
        </p:blipFill>
        <p:spPr>
          <a:xfrm>
            <a:off x="8746559" y="1926301"/>
            <a:ext cx="1792364" cy="1792364"/>
          </a:xfrm>
          <a:prstGeom prst="rect">
            <a:avLst/>
          </a:prstGeom>
        </p:spPr>
      </p:pic>
      <p:pic>
        <p:nvPicPr>
          <p:cNvPr id="12" name="Picture 11" descr="A white circle with yellow and red text&#10;&#10;Description automatically generated">
            <a:extLst>
              <a:ext uri="{FF2B5EF4-FFF2-40B4-BE49-F238E27FC236}">
                <a16:creationId xmlns:a16="http://schemas.microsoft.com/office/drawing/2014/main" id="{3D4C7EF2-67E1-2E80-43D6-2E1A0FA23CD8}"/>
              </a:ext>
            </a:extLst>
          </p:cNvPr>
          <p:cNvPicPr>
            <a:picLocks noChangeAspect="1"/>
          </p:cNvPicPr>
          <p:nvPr/>
        </p:nvPicPr>
        <p:blipFill>
          <a:blip r:embed="rId4"/>
          <a:stretch>
            <a:fillRect/>
          </a:stretch>
        </p:blipFill>
        <p:spPr>
          <a:xfrm>
            <a:off x="1761997" y="1926301"/>
            <a:ext cx="1792364" cy="1792364"/>
          </a:xfrm>
          <a:prstGeom prst="rect">
            <a:avLst/>
          </a:prstGeom>
        </p:spPr>
      </p:pic>
      <p:pic>
        <p:nvPicPr>
          <p:cNvPr id="13" name="Picture 12" descr="A white circle with red and yellow text&#10;&#10;Description automatically generated">
            <a:extLst>
              <a:ext uri="{FF2B5EF4-FFF2-40B4-BE49-F238E27FC236}">
                <a16:creationId xmlns:a16="http://schemas.microsoft.com/office/drawing/2014/main" id="{F93E9F49-E7EE-9E4A-AF8E-D9392B45F8C7}"/>
              </a:ext>
            </a:extLst>
          </p:cNvPr>
          <p:cNvPicPr>
            <a:picLocks noChangeAspect="1"/>
          </p:cNvPicPr>
          <p:nvPr/>
        </p:nvPicPr>
        <p:blipFill>
          <a:blip r:embed="rId5"/>
          <a:stretch>
            <a:fillRect/>
          </a:stretch>
        </p:blipFill>
        <p:spPr>
          <a:xfrm>
            <a:off x="5207438" y="1926301"/>
            <a:ext cx="1792364" cy="1792364"/>
          </a:xfrm>
          <a:prstGeom prst="rect">
            <a:avLst/>
          </a:prstGeom>
        </p:spPr>
      </p:pic>
      <p:sp>
        <p:nvSpPr>
          <p:cNvPr id="14" name="Rectangle: Rounded Corners 7">
            <a:extLst>
              <a:ext uri="{FF2B5EF4-FFF2-40B4-BE49-F238E27FC236}">
                <a16:creationId xmlns:a16="http://schemas.microsoft.com/office/drawing/2014/main" id="{56115C70-10D2-17EB-5E24-BBDAA85F4690}"/>
              </a:ext>
            </a:extLst>
          </p:cNvPr>
          <p:cNvSpPr/>
          <p:nvPr/>
        </p:nvSpPr>
        <p:spPr>
          <a:xfrm>
            <a:off x="5207438" y="3831487"/>
            <a:ext cx="1886042" cy="562630"/>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A72327"/>
                </a:solidFill>
                <a:latin typeface="Outfit" pitchFamily="2" charset="0"/>
              </a:rPr>
              <a:t>Embrace</a:t>
            </a:r>
          </a:p>
        </p:txBody>
      </p:sp>
      <p:sp>
        <p:nvSpPr>
          <p:cNvPr id="15" name="Text Placeholder 2">
            <a:extLst>
              <a:ext uri="{FF2B5EF4-FFF2-40B4-BE49-F238E27FC236}">
                <a16:creationId xmlns:a16="http://schemas.microsoft.com/office/drawing/2014/main" id="{C7CF1809-BD7C-E7B9-65C9-C08F96077318}"/>
              </a:ext>
            </a:extLst>
          </p:cNvPr>
          <p:cNvSpPr>
            <a:spLocks noGrp="1"/>
          </p:cNvSpPr>
          <p:nvPr>
            <p:ph type="body" sz="quarter" idx="10"/>
          </p:nvPr>
        </p:nvSpPr>
        <p:spPr>
          <a:xfrm>
            <a:off x="4726596" y="4506941"/>
            <a:ext cx="2847725" cy="1105096"/>
          </a:xfrm>
        </p:spPr>
        <p:txBody>
          <a:bodyPr>
            <a:normAutofit/>
          </a:bodyPr>
          <a:lstStyle/>
          <a:p>
            <a:pPr algn="ctr">
              <a:lnSpc>
                <a:spcPct val="110000"/>
              </a:lnSpc>
              <a:spcBef>
                <a:spcPts val="0"/>
              </a:spcBef>
            </a:pPr>
            <a:r>
              <a:rPr lang="en-GB" sz="2000" noProof="0" dirty="0"/>
              <a:t>Encounter others with authenticity and confidence.</a:t>
            </a:r>
          </a:p>
        </p:txBody>
      </p:sp>
      <p:sp>
        <p:nvSpPr>
          <p:cNvPr id="16" name="Rectangle: Rounded Corners 9">
            <a:extLst>
              <a:ext uri="{FF2B5EF4-FFF2-40B4-BE49-F238E27FC236}">
                <a16:creationId xmlns:a16="http://schemas.microsoft.com/office/drawing/2014/main" id="{443B503E-79B7-609C-4785-3D5C3B220F76}"/>
              </a:ext>
            </a:extLst>
          </p:cNvPr>
          <p:cNvSpPr/>
          <p:nvPr/>
        </p:nvSpPr>
        <p:spPr>
          <a:xfrm>
            <a:off x="8825034" y="3831487"/>
            <a:ext cx="1635407" cy="562630"/>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00628C"/>
                </a:solidFill>
                <a:latin typeface="Outfit" pitchFamily="2" charset="0"/>
              </a:rPr>
              <a:t>Power</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8218875" y="4492669"/>
            <a:ext cx="2847726"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Find hope and opportunity in the places where we long to see changes.</a:t>
            </a:r>
          </a:p>
        </p:txBody>
      </p:sp>
    </p:spTree>
    <p:extLst>
      <p:ext uri="{BB962C8B-B14F-4D97-AF65-F5344CB8AC3E}">
        <p14:creationId xmlns:p14="http://schemas.microsoft.com/office/powerpoint/2010/main" val="1453612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D2B8-CE7D-464B-32C4-4A7B495FA1E9}"/>
              </a:ext>
            </a:extLst>
          </p:cNvPr>
          <p:cNvSpPr txBox="1">
            <a:spLocks/>
          </p:cNvSpPr>
          <p:nvPr/>
        </p:nvSpPr>
        <p:spPr>
          <a:xfrm>
            <a:off x="2293937" y="127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solidFill>
                  <a:srgbClr val="00628C"/>
                </a:solidFill>
              </a:rPr>
              <a:t>I wonder…</a:t>
            </a:r>
            <a:br>
              <a:rPr lang="en-US" sz="4800" dirty="0"/>
            </a:br>
            <a:r>
              <a:rPr lang="en-US" b="0" dirty="0"/>
              <a:t>How can we define beauty?</a:t>
            </a:r>
            <a:endParaRPr lang="en-GB" b="0" dirty="0"/>
          </a:p>
        </p:txBody>
      </p:sp>
    </p:spTree>
    <p:extLst>
      <p:ext uri="{BB962C8B-B14F-4D97-AF65-F5344CB8AC3E}">
        <p14:creationId xmlns:p14="http://schemas.microsoft.com/office/powerpoint/2010/main" val="34744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raising their hands&#10;&#10;AI-generated content may be incorrect.">
            <a:hlinkClick r:id="rId2"/>
            <a:extLst>
              <a:ext uri="{FF2B5EF4-FFF2-40B4-BE49-F238E27FC236}">
                <a16:creationId xmlns:a16="http://schemas.microsoft.com/office/drawing/2014/main" id="{A85FE5D7-ABBD-C533-B899-3F45B4C8D533}"/>
              </a:ext>
            </a:extLst>
          </p:cNvPr>
          <p:cNvPicPr>
            <a:picLocks noChangeAspect="1"/>
          </p:cNvPicPr>
          <p:nvPr/>
        </p:nvPicPr>
        <p:blipFill>
          <a:blip r:embed="rId3"/>
          <a:stretch>
            <a:fillRect/>
          </a:stretch>
        </p:blipFill>
        <p:spPr>
          <a:xfrm>
            <a:off x="2540452" y="1576816"/>
            <a:ext cx="7111095" cy="4738924"/>
          </a:xfrm>
          <a:prstGeom prst="roundRect">
            <a:avLst>
              <a:gd name="adj" fmla="val 9039"/>
            </a:avLst>
          </a:prstGeom>
        </p:spPr>
      </p:pic>
      <p:grpSp>
        <p:nvGrpSpPr>
          <p:cNvPr id="4" name="Group 3">
            <a:extLst>
              <a:ext uri="{FF2B5EF4-FFF2-40B4-BE49-F238E27FC236}">
                <a16:creationId xmlns:a16="http://schemas.microsoft.com/office/drawing/2014/main" id="{9DC75601-5286-425C-26D4-0551A69817F6}"/>
              </a:ext>
            </a:extLst>
          </p:cNvPr>
          <p:cNvGrpSpPr/>
          <p:nvPr/>
        </p:nvGrpSpPr>
        <p:grpSpPr>
          <a:xfrm>
            <a:off x="5572962" y="3423241"/>
            <a:ext cx="1046074" cy="1046074"/>
            <a:chOff x="5572963" y="2905963"/>
            <a:chExt cx="1046074" cy="1046074"/>
          </a:xfrm>
        </p:grpSpPr>
        <p:sp>
          <p:nvSpPr>
            <p:cNvPr id="6" name="Oval 5">
              <a:extLst>
                <a:ext uri="{FF2B5EF4-FFF2-40B4-BE49-F238E27FC236}">
                  <a16:creationId xmlns:a16="http://schemas.microsoft.com/office/drawing/2014/main" id="{B73F667D-C0C7-F848-0053-067FF9539B42}"/>
                </a:ext>
              </a:extLst>
            </p:cNvPr>
            <p:cNvSpPr/>
            <p:nvPr/>
          </p:nvSpPr>
          <p:spPr>
            <a:xfrm>
              <a:off x="5572963" y="2905963"/>
              <a:ext cx="1046074" cy="1046074"/>
            </a:xfrm>
            <a:prstGeom prst="ellipse">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Graphic 8" descr="Play with solid fill">
              <a:extLst>
                <a:ext uri="{FF2B5EF4-FFF2-40B4-BE49-F238E27FC236}">
                  <a16:creationId xmlns:a16="http://schemas.microsoft.com/office/drawing/2014/main" id="{60EC9ADA-6A06-7B00-F8DB-63B4811770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5855" y="3192280"/>
              <a:ext cx="473439" cy="473439"/>
            </a:xfrm>
            <a:prstGeom prst="rect">
              <a:avLst/>
            </a:prstGeom>
          </p:spPr>
        </p:pic>
      </p:grpSp>
      <p:sp>
        <p:nvSpPr>
          <p:cNvPr id="10" name="Text Placeholder 1">
            <a:extLst>
              <a:ext uri="{FF2B5EF4-FFF2-40B4-BE49-F238E27FC236}">
                <a16:creationId xmlns:a16="http://schemas.microsoft.com/office/drawing/2014/main" id="{6E80D626-E998-2028-D005-6E31989EC2DB}"/>
              </a:ext>
            </a:extLst>
          </p:cNvPr>
          <p:cNvSpPr txBox="1">
            <a:spLocks/>
          </p:cNvSpPr>
          <p:nvPr/>
        </p:nvSpPr>
        <p:spPr>
          <a:xfrm>
            <a:off x="594571" y="363199"/>
            <a:ext cx="10750369"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This is Our World by </a:t>
            </a:r>
            <a:r>
              <a:rPr lang="en-US" sz="4400" b="1" dirty="0" err="1"/>
              <a:t>iSingPop</a:t>
            </a:r>
            <a:endParaRPr lang="en-US" sz="4400" b="1" dirty="0"/>
          </a:p>
        </p:txBody>
      </p:sp>
    </p:spTree>
    <p:extLst>
      <p:ext uri="{BB962C8B-B14F-4D97-AF65-F5344CB8AC3E}">
        <p14:creationId xmlns:p14="http://schemas.microsoft.com/office/powerpoint/2010/main" val="3348289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E898B7-B352-F157-0235-8C266EA3ABB8}"/>
              </a:ext>
            </a:extLst>
          </p:cNvPr>
          <p:cNvSpPr>
            <a:spLocks noGrp="1"/>
          </p:cNvSpPr>
          <p:nvPr>
            <p:ph type="body" sz="quarter" idx="10"/>
          </p:nvPr>
        </p:nvSpPr>
        <p:spPr>
          <a:xfrm>
            <a:off x="761884" y="1822993"/>
            <a:ext cx="10668232" cy="1204795"/>
          </a:xfrm>
        </p:spPr>
        <p:txBody>
          <a:bodyPr/>
          <a:lstStyle/>
          <a:p>
            <a:pPr algn="ctr"/>
            <a:r>
              <a:rPr lang="en-US" sz="6000" b="1" dirty="0"/>
              <a:t>“even in the darkest place, whatever we may face, there is peace all over the world.”</a:t>
            </a:r>
          </a:p>
        </p:txBody>
      </p:sp>
    </p:spTree>
    <p:extLst>
      <p:ext uri="{BB962C8B-B14F-4D97-AF65-F5344CB8AC3E}">
        <p14:creationId xmlns:p14="http://schemas.microsoft.com/office/powerpoint/2010/main" val="4231314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umanae — Angélica Dass">
            <a:extLst>
              <a:ext uri="{FF2B5EF4-FFF2-40B4-BE49-F238E27FC236}">
                <a16:creationId xmlns:a16="http://schemas.microsoft.com/office/drawing/2014/main" id="{2A025F15-ACFA-88DF-2F27-E3FC71ABA42C}"/>
              </a:ext>
            </a:extLst>
          </p:cNvPr>
          <p:cNvPicPr>
            <a:picLocks noChangeAspect="1"/>
          </p:cNvPicPr>
          <p:nvPr/>
        </p:nvPicPr>
        <p:blipFill>
          <a:blip r:embed="rId2"/>
          <a:srcRect t="19804" r="42828" b="164"/>
          <a:stretch/>
        </p:blipFill>
        <p:spPr>
          <a:xfrm>
            <a:off x="5252157" y="0"/>
            <a:ext cx="6939843" cy="6858000"/>
          </a:xfrm>
          <a:prstGeom prst="rect">
            <a:avLst/>
          </a:prstGeom>
        </p:spPr>
      </p:pic>
      <p:sp>
        <p:nvSpPr>
          <p:cNvPr id="2" name="Rectangle: Rounded Corners 3">
            <a:extLst>
              <a:ext uri="{FF2B5EF4-FFF2-40B4-BE49-F238E27FC236}">
                <a16:creationId xmlns:a16="http://schemas.microsoft.com/office/drawing/2014/main" id="{5DA26C8E-6324-EA74-550B-A3CCF4EE3325}"/>
              </a:ext>
            </a:extLst>
          </p:cNvPr>
          <p:cNvSpPr/>
          <p:nvPr/>
        </p:nvSpPr>
        <p:spPr>
          <a:xfrm>
            <a:off x="604843" y="415606"/>
            <a:ext cx="5479125"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Who do you now think is most beautiful? </a:t>
            </a:r>
          </a:p>
        </p:txBody>
      </p:sp>
      <p:sp>
        <p:nvSpPr>
          <p:cNvPr id="3" name="Rectangle: Rounded Corners 3">
            <a:extLst>
              <a:ext uri="{FF2B5EF4-FFF2-40B4-BE49-F238E27FC236}">
                <a16:creationId xmlns:a16="http://schemas.microsoft.com/office/drawing/2014/main" id="{27D745D2-1F68-D993-F8D5-116C7E67A986}"/>
              </a:ext>
            </a:extLst>
          </p:cNvPr>
          <p:cNvSpPr/>
          <p:nvPr/>
        </p:nvSpPr>
        <p:spPr>
          <a:xfrm>
            <a:off x="604843" y="2293065"/>
            <a:ext cx="5567357" cy="2319996"/>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Do you still think anyone on here is not beautiful? (key question)</a:t>
            </a:r>
          </a:p>
        </p:txBody>
      </p:sp>
      <p:sp>
        <p:nvSpPr>
          <p:cNvPr id="4" name="Rectangle: Rounded Corners 3">
            <a:extLst>
              <a:ext uri="{FF2B5EF4-FFF2-40B4-BE49-F238E27FC236}">
                <a16:creationId xmlns:a16="http://schemas.microsoft.com/office/drawing/2014/main" id="{243DDC4E-5A37-2E7E-AC94-1ED716272ACA}"/>
              </a:ext>
            </a:extLst>
          </p:cNvPr>
          <p:cNvSpPr/>
          <p:nvPr/>
        </p:nvSpPr>
        <p:spPr>
          <a:xfrm>
            <a:off x="604843" y="4748882"/>
            <a:ext cx="5675641"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How would you define beauty now?</a:t>
            </a:r>
          </a:p>
        </p:txBody>
      </p:sp>
    </p:spTree>
    <p:extLst>
      <p:ext uri="{BB962C8B-B14F-4D97-AF65-F5344CB8AC3E}">
        <p14:creationId xmlns:p14="http://schemas.microsoft.com/office/powerpoint/2010/main" val="3825555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76F69-A0AD-A893-4307-2F12FF60DD11}"/>
              </a:ext>
            </a:extLst>
          </p:cNvPr>
          <p:cNvSpPr>
            <a:spLocks noGrp="1"/>
          </p:cNvSpPr>
          <p:nvPr>
            <p:ph type="title"/>
          </p:nvPr>
        </p:nvSpPr>
        <p:spPr>
          <a:xfrm>
            <a:off x="2064425" y="3029426"/>
            <a:ext cx="8063149" cy="799148"/>
          </a:xfrm>
        </p:spPr>
        <p:txBody>
          <a:bodyPr/>
          <a:lstStyle/>
          <a:p>
            <a:r>
              <a:rPr lang="en-US" dirty="0"/>
              <a:t>What do we consider to be beautiful?</a:t>
            </a:r>
          </a:p>
        </p:txBody>
      </p:sp>
    </p:spTree>
    <p:extLst>
      <p:ext uri="{BB962C8B-B14F-4D97-AF65-F5344CB8AC3E}">
        <p14:creationId xmlns:p14="http://schemas.microsoft.com/office/powerpoint/2010/main" val="3604840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8084BA-E950-9302-DC73-A2FAB16056F5}"/>
              </a:ext>
            </a:extLst>
          </p:cNvPr>
          <p:cNvSpPr>
            <a:spLocks noGrp="1"/>
          </p:cNvSpPr>
          <p:nvPr>
            <p:ph type="body" sz="quarter" idx="10"/>
          </p:nvPr>
        </p:nvSpPr>
        <p:spPr/>
        <p:txBody>
          <a:bodyPr>
            <a:normAutofit/>
          </a:bodyPr>
          <a:lstStyle/>
          <a:p>
            <a:r>
              <a:rPr lang="en-US" dirty="0"/>
              <a:t>Acts 17:26</a:t>
            </a:r>
          </a:p>
        </p:txBody>
      </p:sp>
      <p:sp>
        <p:nvSpPr>
          <p:cNvPr id="3" name="Text Placeholder 2">
            <a:extLst>
              <a:ext uri="{FF2B5EF4-FFF2-40B4-BE49-F238E27FC236}">
                <a16:creationId xmlns:a16="http://schemas.microsoft.com/office/drawing/2014/main" id="{CC208F25-7BD2-DF83-548A-111841B90FD6}"/>
              </a:ext>
            </a:extLst>
          </p:cNvPr>
          <p:cNvSpPr>
            <a:spLocks noGrp="1"/>
          </p:cNvSpPr>
          <p:nvPr>
            <p:ph type="body" sz="quarter" idx="11"/>
          </p:nvPr>
        </p:nvSpPr>
        <p:spPr/>
        <p:txBody>
          <a:bodyPr/>
          <a:lstStyle/>
          <a:p>
            <a:r>
              <a:rPr lang="en-US" dirty="0"/>
              <a:t>“And he made from one man every nation of mankind to live on all the face of the earth…”</a:t>
            </a:r>
          </a:p>
        </p:txBody>
      </p:sp>
    </p:spTree>
    <p:extLst>
      <p:ext uri="{BB962C8B-B14F-4D97-AF65-F5344CB8AC3E}">
        <p14:creationId xmlns:p14="http://schemas.microsoft.com/office/powerpoint/2010/main" val="2021476853"/>
      </p:ext>
    </p:extLst>
  </p:cSld>
  <p:clrMapOvr>
    <a:masterClrMapping/>
  </p:clrMapOvr>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1caf6fe-75ce-478b-9c7c-0edc1e2a0a7e" xsi:nil="true"/>
    <_ip_UnifiedCompliancePolicyUIAction xmlns="http://schemas.microsoft.com/sharepoint/v3" xsi:nil="true"/>
    <lcf76f155ced4ddcb4097134ff3c332f xmlns="7b5c543b-ce41-4bf0-887e-be718118a899">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1" ma:contentTypeDescription="Create a new document." ma:contentTypeScope="" ma:versionID="5a79be1209438791bd3730f028fb06f9">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6c6d9c1d32e29d03e62888652673dd22"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3F4818-A9B0-4E4A-B302-0408B90F62CD}">
  <ds:schemaRefs>
    <ds:schemaRef ds:uri="http://schemas.microsoft.com/office/2006/metadata/properties"/>
    <ds:schemaRef ds:uri="http://schemas.microsoft.com/office/infopath/2007/PartnerControls"/>
    <ds:schemaRef ds:uri="91caf6fe-75ce-478b-9c7c-0edc1e2a0a7e"/>
    <ds:schemaRef ds:uri="http://schemas.microsoft.com/sharepoint/v3"/>
    <ds:schemaRef ds:uri="7b5c543b-ce41-4bf0-887e-be718118a899"/>
  </ds:schemaRefs>
</ds:datastoreItem>
</file>

<file path=customXml/itemProps2.xml><?xml version="1.0" encoding="utf-8"?>
<ds:datastoreItem xmlns:ds="http://schemas.openxmlformats.org/officeDocument/2006/customXml" ds:itemID="{4C5C2AF6-A12C-4D1B-87C5-F23EC22E56A5}">
  <ds:schemaRefs>
    <ds:schemaRef ds:uri="http://schemas.microsoft.com/sharepoint/v3/contenttype/forms"/>
  </ds:schemaRefs>
</ds:datastoreItem>
</file>

<file path=customXml/itemProps3.xml><?xml version="1.0" encoding="utf-8"?>
<ds:datastoreItem xmlns:ds="http://schemas.openxmlformats.org/officeDocument/2006/customXml" ds:itemID="{ACF130B7-2607-432C-9289-D7927F493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Difference</Template>
  <TotalTime>478</TotalTime>
  <Words>393</Words>
  <Application>Microsoft Macintosh PowerPoint</Application>
  <PresentationFormat>Widescreen</PresentationFormat>
  <Paragraphs>26</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Outfit</vt:lpstr>
      <vt:lpstr>Outfit ExtraBold</vt:lpstr>
      <vt:lpstr>Difference</vt:lpstr>
      <vt:lpstr>PowerPoint Presentation</vt:lpstr>
      <vt:lpstr>PowerPoint Presentation</vt:lpstr>
      <vt:lpstr>Three habits</vt:lpstr>
      <vt:lpstr>PowerPoint Presentation</vt:lpstr>
      <vt:lpstr>PowerPoint Presentation</vt:lpstr>
      <vt:lpstr>PowerPoint Presentation</vt:lpstr>
      <vt:lpstr>PowerPoint Presentation</vt:lpstr>
      <vt:lpstr>What do we consider to be beautiful?</vt:lpstr>
      <vt:lpstr>PowerPoint Presentation</vt:lpstr>
      <vt:lpstr>Self Portrait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Heather Skelton</cp:lastModifiedBy>
  <cp:revision>446</cp:revision>
  <dcterms:created xsi:type="dcterms:W3CDTF">2024-02-02T13:02:07Z</dcterms:created>
  <dcterms:modified xsi:type="dcterms:W3CDTF">2025-07-17T09:23:24Z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0x010100F1C6DADE57D6CF43B91F07824CAC04C9</vt:lpwstr>
  </property>
  <property fmtid="{D5CDD505-2E9C-101B-9397-08002B2CF9AE}" pid="3" name="MediaServiceImageTags">
    <vt:lpwstr/>
  </property>
</Properties>
</file>