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393" r:id="rId5"/>
    <p:sldId id="539" r:id="rId6"/>
    <p:sldId id="389" r:id="rId7"/>
    <p:sldId id="394" r:id="rId8"/>
    <p:sldId id="515" r:id="rId9"/>
    <p:sldId id="554" r:id="rId10"/>
    <p:sldId id="553" r:id="rId11"/>
    <p:sldId id="542" r:id="rId12"/>
    <p:sldId id="443" r:id="rId13"/>
    <p:sldId id="535" r:id="rId14"/>
    <p:sldId id="536" r:id="rId15"/>
    <p:sldId id="549" r:id="rId16"/>
    <p:sldId id="550" r:id="rId17"/>
    <p:sldId id="551" r:id="rId18"/>
    <p:sldId id="552" r:id="rId19"/>
    <p:sldId id="484" r:id="rId20"/>
    <p:sldId id="415" r:id="rId21"/>
    <p:sldId id="555" r:id="rId22"/>
    <p:sldId id="406" r:id="rId23"/>
    <p:sldId id="30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DE12337-DFA3-9B93-1947-5EA2F677E985}" name="slaguda.209@lgflmail.org" initials="sl" userId="S::urn:spo:guest#slaguda.209@lgflmail.org::" providerId="AD"/>
  <p188:author id="{AE06B076-0FB7-871D-79C6-3BB6F62E0FC3}" name="Alysia-Lara Ayonrinde" initials="AA" userId="S::alysia-lara.ayonrinde@churchofengland.org::82c25098-0028-4fca-b1af-fdda95c00a2f" providerId="AD"/>
  <p188:author id="{18B0A298-79AB-3279-4BDF-909E71120622}" name="Heather Skelton" initials="HS" userId="283b777770d262d5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9E80"/>
    <a:srgbClr val="A72327"/>
    <a:srgbClr val="00628C"/>
    <a:srgbClr val="4BA0C1"/>
    <a:srgbClr val="00B5FF"/>
    <a:srgbClr val="C67673"/>
    <a:srgbClr val="93BAA6"/>
    <a:srgbClr val="C4D6CB"/>
    <a:srgbClr val="ED6921"/>
    <a:srgbClr val="FAC8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96"/>
    <p:restoredTop sz="94795"/>
  </p:normalViewPr>
  <p:slideViewPr>
    <p:cSldViewPr snapToGrid="0">
      <p:cViewPr varScale="1">
        <p:scale>
          <a:sx n="106" d="100"/>
          <a:sy n="106" d="100"/>
        </p:scale>
        <p:origin x="1656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187D940-8E37-B766-588E-81812150744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8E7518-4BBC-4B33-C60C-69DF5A5F1C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41867B-94BE-744B-8E02-6EA5E1DCE429}" type="datetimeFigureOut">
              <a:rPr lang="en-US" smtClean="0"/>
              <a:t>7/16/25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ACF272-3E65-0199-D24D-5C2F38B6FA8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0B7765-E724-6CB3-5ED8-A85EB5A22A5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94555E-9C41-5B42-8482-A300D4F25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2356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1935FD-063E-E140-81CC-C14970545FB9}" type="datetimeFigureOut">
              <a:rPr lang="en-US" smtClean="0"/>
              <a:t>7/16/25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A6DC1D-6D0A-FA43-A618-949EBDE59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539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bible story title page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6DC1D-6D0A-FA43-A618-949EBDE59BE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771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1A85A0F-4B9D-CC9D-D468-874826F3A0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747024"/>
            <a:ext cx="10721897" cy="4557132"/>
          </a:xfrm>
        </p:spPr>
        <p:txBody>
          <a:bodyPr/>
          <a:lstStyle>
            <a:lvl1pPr marL="0" indent="0">
              <a:lnSpc>
                <a:spcPct val="120000"/>
              </a:lnSpc>
              <a:buClr>
                <a:srgbClr val="4BA0C1"/>
              </a:buClr>
              <a:buFont typeface="Arial" panose="020B0604020202020204" pitchFamily="34" charset="0"/>
              <a:buNone/>
              <a:defRPr/>
            </a:lvl1pPr>
            <a:lvl2pPr marL="457200" indent="0">
              <a:lnSpc>
                <a:spcPct val="120000"/>
              </a:lnSpc>
              <a:buClr>
                <a:srgbClr val="4BA0C1"/>
              </a:buClr>
              <a:buNone/>
              <a:defRPr/>
            </a:lvl2pPr>
            <a:lvl3pPr marL="914400" indent="0">
              <a:lnSpc>
                <a:spcPct val="120000"/>
              </a:lnSpc>
              <a:buClr>
                <a:srgbClr val="4BA0C1"/>
              </a:buClr>
              <a:buNone/>
              <a:defRPr/>
            </a:lvl3pPr>
            <a:lvl4pPr marL="1371600" indent="0">
              <a:lnSpc>
                <a:spcPct val="120000"/>
              </a:lnSpc>
              <a:buClr>
                <a:srgbClr val="4BA0C1"/>
              </a:buClr>
              <a:buNone/>
              <a:defRPr/>
            </a:lvl4pPr>
            <a:lvl5pPr marL="1828800" indent="0">
              <a:lnSpc>
                <a:spcPct val="120000"/>
              </a:lnSpc>
              <a:buClr>
                <a:srgbClr val="4BA0C1"/>
              </a:buClr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48D255-4958-9C01-F003-06BD54824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8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background with a blue sky&#10;&#10;AI-generated content may be incorrect.">
            <a:extLst>
              <a:ext uri="{FF2B5EF4-FFF2-40B4-BE49-F238E27FC236}">
                <a16:creationId xmlns:a16="http://schemas.microsoft.com/office/drawing/2014/main" id="{0C58644F-E399-7034-4F05-A54270780DF0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285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dots&#10;&#10;AI-generated content may be incorrect.">
            <a:extLst>
              <a:ext uri="{FF2B5EF4-FFF2-40B4-BE49-F238E27FC236}">
                <a16:creationId xmlns:a16="http://schemas.microsoft.com/office/drawing/2014/main" id="{FD148C04-548C-8652-713F-CFF7093992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92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white gradient&#10;&#10;AI-generated content may be incorrect.">
            <a:extLst>
              <a:ext uri="{FF2B5EF4-FFF2-40B4-BE49-F238E27FC236}">
                <a16:creationId xmlns:a16="http://schemas.microsoft.com/office/drawing/2014/main" id="{5ECFB301-182A-6246-07FA-5E7A7071C2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D0A8C1-EA28-D8FA-9103-5ABEC411DA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7750" y="1504950"/>
            <a:ext cx="5048250" cy="4011613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chemeClr val="bg1"/>
                </a:solidFill>
              </a:defRPr>
            </a:lvl1pPr>
            <a:lvl2pPr marL="457200" indent="0">
              <a:buNone/>
              <a:defRPr sz="4400"/>
            </a:lvl2pPr>
            <a:lvl3pPr marL="914400" indent="0">
              <a:buNone/>
              <a:defRPr sz="4400"/>
            </a:lvl3pPr>
            <a:lvl4pPr marL="1371600" indent="0">
              <a:buNone/>
              <a:defRPr sz="4400"/>
            </a:lvl4pPr>
            <a:lvl5pPr marL="1828800" indent="0">
              <a:buNone/>
              <a:defRPr sz="4400"/>
            </a:lvl5pPr>
          </a:lstStyle>
          <a:p>
            <a:pPr lvl="0"/>
            <a:r>
              <a:rPr lang="en-GB" dirty="0"/>
              <a:t>Add question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6479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Question /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background with dots&#10;&#10;AI-generated content may be incorrect.">
            <a:extLst>
              <a:ext uri="{FF2B5EF4-FFF2-40B4-BE49-F238E27FC236}">
                <a16:creationId xmlns:a16="http://schemas.microsoft.com/office/drawing/2014/main" id="{7BF71488-303D-DCC0-63A2-EFDAAF111A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green and white gradient&#10;&#10;AI-generated content may be incorrect.">
            <a:extLst>
              <a:ext uri="{FF2B5EF4-FFF2-40B4-BE49-F238E27FC236}">
                <a16:creationId xmlns:a16="http://schemas.microsoft.com/office/drawing/2014/main" id="{44B97973-8BF8-369A-1653-90AB285493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20070" b="2224"/>
          <a:stretch>
            <a:fillRect/>
          </a:stretch>
        </p:blipFill>
        <p:spPr>
          <a:xfrm>
            <a:off x="0" y="1528877"/>
            <a:ext cx="12192000" cy="5329123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F65B29-F1F0-6D0A-5302-FD9DC01249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6425" y="337448"/>
            <a:ext cx="10833100" cy="1014412"/>
          </a:xfrm>
        </p:spPr>
        <p:txBody>
          <a:bodyPr>
            <a:normAutofit/>
          </a:bodyPr>
          <a:lstStyle>
            <a:lvl1pPr marL="0" indent="0" algn="ctr">
              <a:buNone/>
              <a:defRPr sz="4400" b="1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951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Fil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white gradient&#10;&#10;AI-generated content may be incorrect.">
            <a:extLst>
              <a:ext uri="{FF2B5EF4-FFF2-40B4-BE49-F238E27FC236}">
                <a16:creationId xmlns:a16="http://schemas.microsoft.com/office/drawing/2014/main" id="{76683643-1BAD-97B6-C94E-6EA1B65BF6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 descr="A green and white circle with a movie clapper&#10;&#10;Description automatically generated">
            <a:extLst>
              <a:ext uri="{FF2B5EF4-FFF2-40B4-BE49-F238E27FC236}">
                <a16:creationId xmlns:a16="http://schemas.microsoft.com/office/drawing/2014/main" id="{30BE6791-D1CD-3E91-F66B-0B42E25760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03999" y="1317600"/>
            <a:ext cx="1580400" cy="1580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A41204-AEFA-5CCE-CB5D-7D6F0B6E9D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5335" y="3830701"/>
            <a:ext cx="9101328" cy="1069975"/>
          </a:xfrm>
        </p:spPr>
        <p:txBody>
          <a:bodyPr>
            <a:no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Bible Title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7F1657-EB78-A9BC-3EFB-37C080FF89EA}"/>
              </a:ext>
            </a:extLst>
          </p:cNvPr>
          <p:cNvSpPr txBox="1"/>
          <p:nvPr userDrawn="1"/>
        </p:nvSpPr>
        <p:spPr>
          <a:xfrm>
            <a:off x="3627382" y="2997918"/>
            <a:ext cx="49372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0" dirty="0">
                <a:solidFill>
                  <a:srgbClr val="C4D6CB"/>
                </a:solidFill>
                <a:latin typeface="Outfit" pitchFamily="2" charset="0"/>
              </a:rPr>
              <a:t>Film</a:t>
            </a:r>
          </a:p>
        </p:txBody>
      </p:sp>
    </p:spTree>
    <p:extLst>
      <p:ext uri="{BB962C8B-B14F-4D97-AF65-F5344CB8AC3E}">
        <p14:creationId xmlns:p14="http://schemas.microsoft.com/office/powerpoint/2010/main" val="418944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Bible 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ackground with dots&#10;&#10;AI-generated content may be incorrect.">
            <a:extLst>
              <a:ext uri="{FF2B5EF4-FFF2-40B4-BE49-F238E27FC236}">
                <a16:creationId xmlns:a16="http://schemas.microsoft.com/office/drawing/2014/main" id="{FC66A789-1394-305D-2C16-16FC095656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white cross on a green circle&#10;&#10;AI-generated content may be incorrect.">
            <a:extLst>
              <a:ext uri="{FF2B5EF4-FFF2-40B4-BE49-F238E27FC236}">
                <a16:creationId xmlns:a16="http://schemas.microsoft.com/office/drawing/2014/main" id="{B75C2050-F3AE-37DF-2ED6-5B20404916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3854" y="637218"/>
            <a:ext cx="1584000" cy="1584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BF6B44-B4BF-D332-BB71-B4EAD351BCF2}"/>
              </a:ext>
            </a:extLst>
          </p:cNvPr>
          <p:cNvSpPr txBox="1"/>
          <p:nvPr userDrawn="1"/>
        </p:nvSpPr>
        <p:spPr>
          <a:xfrm>
            <a:off x="2380791" y="637218"/>
            <a:ext cx="493723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500" b="1" i="0" noProof="0" dirty="0">
                <a:solidFill>
                  <a:srgbClr val="93BAA6"/>
                </a:solidFill>
                <a:latin typeface="Outfit" pitchFamily="2" charset="0"/>
              </a:rPr>
              <a:t>Bible verse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C0F8674-DEB6-374D-5D0B-0488367EFA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80791" y="1272346"/>
            <a:ext cx="4492625" cy="854628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549E80"/>
                </a:solidFill>
              </a:defRPr>
            </a:lvl1pPr>
          </a:lstStyle>
          <a:p>
            <a:pPr lvl="0"/>
            <a:r>
              <a:rPr lang="en-GB" noProof="0" dirty="0">
                <a:latin typeface="Outfit"/>
              </a:rPr>
              <a:t>Verse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32A0309-1492-CD51-8586-CD80D6EB14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80791" y="2387815"/>
            <a:ext cx="6643939" cy="3575663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Clr>
                <a:srgbClr val="4BA0C1"/>
              </a:buClr>
              <a:buFont typeface="Arial" panose="020B0604020202020204" pitchFamily="34" charset="0"/>
              <a:buNone/>
              <a:defRPr sz="3500"/>
            </a:lvl1pPr>
            <a:lvl2pPr marL="457200" indent="0">
              <a:lnSpc>
                <a:spcPct val="120000"/>
              </a:lnSpc>
              <a:buClr>
                <a:srgbClr val="4BA0C1"/>
              </a:buClr>
              <a:buNone/>
              <a:defRPr/>
            </a:lvl2pPr>
            <a:lvl3pPr marL="914400" indent="0">
              <a:lnSpc>
                <a:spcPct val="120000"/>
              </a:lnSpc>
              <a:buClr>
                <a:srgbClr val="4BA0C1"/>
              </a:buClr>
              <a:buNone/>
              <a:defRPr/>
            </a:lvl3pPr>
            <a:lvl4pPr marL="1371600" indent="0">
              <a:lnSpc>
                <a:spcPct val="120000"/>
              </a:lnSpc>
              <a:buClr>
                <a:srgbClr val="4BA0C1"/>
              </a:buClr>
              <a:buNone/>
              <a:defRPr/>
            </a:lvl4pPr>
            <a:lvl5pPr marL="1828800" indent="0">
              <a:lnSpc>
                <a:spcPct val="120000"/>
              </a:lnSpc>
              <a:buClr>
                <a:srgbClr val="4BA0C1"/>
              </a:buClr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3731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gradient&#10;&#10;AI-generated content may be incorrect.">
            <a:extLst>
              <a:ext uri="{FF2B5EF4-FFF2-40B4-BE49-F238E27FC236}">
                <a16:creationId xmlns:a16="http://schemas.microsoft.com/office/drawing/2014/main" id="{BC884A3F-805A-AE7F-A56D-69255567C1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 descr="A blue puzzle piece on a white circle&#10;&#10;Description automatically generated">
            <a:extLst>
              <a:ext uri="{FF2B5EF4-FFF2-40B4-BE49-F238E27FC236}">
                <a16:creationId xmlns:a16="http://schemas.microsoft.com/office/drawing/2014/main" id="{4AB98605-E9E3-D35A-3972-D8172EAC6F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03999" y="1317600"/>
            <a:ext cx="1584000" cy="158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27CF39-7CCF-DE87-5A60-A67E4F14D7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5335" y="3931285"/>
            <a:ext cx="9101328" cy="1325563"/>
          </a:xfrm>
        </p:spPr>
        <p:txBody>
          <a:bodyPr>
            <a:no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Activity name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D626F5-9BE1-7C6E-DB18-98004EE2B946}"/>
              </a:ext>
            </a:extLst>
          </p:cNvPr>
          <p:cNvSpPr txBox="1"/>
          <p:nvPr userDrawn="1"/>
        </p:nvSpPr>
        <p:spPr>
          <a:xfrm>
            <a:off x="3627382" y="2997918"/>
            <a:ext cx="49372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0" dirty="0">
                <a:solidFill>
                  <a:srgbClr val="ACBACE"/>
                </a:solidFill>
                <a:latin typeface="Outfit" pitchFamily="2" charset="0"/>
              </a:rPr>
              <a:t>Activity</a:t>
            </a:r>
          </a:p>
        </p:txBody>
      </p:sp>
    </p:spTree>
    <p:extLst>
      <p:ext uri="{BB962C8B-B14F-4D97-AF65-F5344CB8AC3E}">
        <p14:creationId xmlns:p14="http://schemas.microsoft.com/office/powerpoint/2010/main" val="26036515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surface with dots&#10;&#10;AI-generated content may be incorrect.">
            <a:extLst>
              <a:ext uri="{FF2B5EF4-FFF2-40B4-BE49-F238E27FC236}">
                <a16:creationId xmlns:a16="http://schemas.microsoft.com/office/drawing/2014/main" id="{C453C00B-230D-57F1-DA9B-1E1D35B65C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BE29E997-025E-1FA3-7FBA-77CF28CED5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7750" y="1504950"/>
            <a:ext cx="5048250" cy="4011613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chemeClr val="tx1"/>
                </a:solidFill>
              </a:defRPr>
            </a:lvl1pPr>
            <a:lvl2pPr marL="457200" indent="0">
              <a:buNone/>
              <a:defRPr sz="4400"/>
            </a:lvl2pPr>
            <a:lvl3pPr marL="914400" indent="0">
              <a:buNone/>
              <a:defRPr sz="4400"/>
            </a:lvl3pPr>
            <a:lvl4pPr marL="1371600" indent="0">
              <a:buNone/>
              <a:defRPr sz="4400"/>
            </a:lvl4pPr>
            <a:lvl5pPr marL="1828800" indent="0">
              <a:buNone/>
              <a:defRPr sz="4400"/>
            </a:lvl5pPr>
          </a:lstStyle>
          <a:p>
            <a:pPr lvl="0"/>
            <a:r>
              <a:rPr lang="en-GB" dirty="0"/>
              <a:t>Add question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9313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gradient&#10;&#10;AI-generated content may be incorrect.">
            <a:extLst>
              <a:ext uri="{FF2B5EF4-FFF2-40B4-BE49-F238E27FC236}">
                <a16:creationId xmlns:a16="http://schemas.microsoft.com/office/drawing/2014/main" id="{6EB04C53-C2BE-09C0-4138-ECD2340E10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68960019-7060-C3FC-FEF9-A78C503A6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1592" y="3029426"/>
            <a:ext cx="6528816" cy="799148"/>
          </a:xfrm>
        </p:spPr>
        <p:txBody>
          <a:bodyPr>
            <a:no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8106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Question /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nk background with a white background&#10;&#10;AI-generated content may be incorrect.">
            <a:extLst>
              <a:ext uri="{FF2B5EF4-FFF2-40B4-BE49-F238E27FC236}">
                <a16:creationId xmlns:a16="http://schemas.microsoft.com/office/drawing/2014/main" id="{7FF323B8-6D88-19EF-2EB7-0C01190B67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F65B29-F1F0-6D0A-5302-FD9DC01249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6425" y="337448"/>
            <a:ext cx="10833100" cy="1014412"/>
          </a:xfrm>
        </p:spPr>
        <p:txBody>
          <a:bodyPr>
            <a:normAutofit/>
          </a:bodyPr>
          <a:lstStyle>
            <a:lvl1pPr marL="0" indent="0" algn="ctr">
              <a:buNone/>
              <a:defRPr sz="4400" b="1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pic>
        <p:nvPicPr>
          <p:cNvPr id="7" name="Picture 6" descr="A red and white gradient&#10;&#10;AI-generated content may be incorrect.">
            <a:extLst>
              <a:ext uri="{FF2B5EF4-FFF2-40B4-BE49-F238E27FC236}">
                <a16:creationId xmlns:a16="http://schemas.microsoft.com/office/drawing/2014/main" id="{8A7C9259-A58C-F981-EB75-781B9D5FD7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22294"/>
          <a:stretch>
            <a:fillRect/>
          </a:stretch>
        </p:blipFill>
        <p:spPr>
          <a:xfrm>
            <a:off x="0" y="1528876"/>
            <a:ext cx="12192000" cy="532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061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girls running&#10;&#10;AI-generated content may be incorrect.">
            <a:extLst>
              <a:ext uri="{FF2B5EF4-FFF2-40B4-BE49-F238E27FC236}">
                <a16:creationId xmlns:a16="http://schemas.microsoft.com/office/drawing/2014/main" id="{36103D4C-AA6F-602F-6AB2-98B43C4E5F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617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white gradient&#10;&#10;AI-generated content may be incorrect.">
            <a:extLst>
              <a:ext uri="{FF2B5EF4-FFF2-40B4-BE49-F238E27FC236}">
                <a16:creationId xmlns:a16="http://schemas.microsoft.com/office/drawing/2014/main" id="{273F9BA6-7F69-965F-82D2-826FD80C3C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637F01E5-D53B-0574-0C32-B9AC2960A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1592" y="3029426"/>
            <a:ext cx="6528816" cy="799148"/>
          </a:xfrm>
        </p:spPr>
        <p:txBody>
          <a:bodyPr>
            <a:no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3050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a white background&#10;&#10;AI-generated content may be incorrect.">
            <a:extLst>
              <a:ext uri="{FF2B5EF4-FFF2-40B4-BE49-F238E27FC236}">
                <a16:creationId xmlns:a16="http://schemas.microsoft.com/office/drawing/2014/main" id="{7C8CF544-6D28-40C2-29CF-08DCBA68A3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3461C824-0B5B-5E64-3CE6-67EB59EDC1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8503" y="825154"/>
            <a:ext cx="9934539" cy="4939541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2000"/>
              </a:spcAft>
              <a:buNone/>
              <a:defRPr sz="2400"/>
            </a:lvl1pPr>
            <a:lvl2pPr marL="457200" indent="0">
              <a:buNone/>
              <a:defRPr sz="3500"/>
            </a:lvl2pPr>
            <a:lvl3pPr marL="914400" indent="0">
              <a:buNone/>
              <a:defRPr sz="3500"/>
            </a:lvl3pPr>
            <a:lvl4pPr marL="1371600" indent="0">
              <a:buNone/>
              <a:defRPr sz="3500"/>
            </a:lvl4pPr>
            <a:lvl5pPr marL="1828800" indent="0">
              <a:buNone/>
              <a:defRPr sz="3500"/>
            </a:lvl5pPr>
          </a:lstStyle>
          <a:p>
            <a:pPr lvl="0"/>
            <a:r>
              <a:rPr lang="en-GB" dirty="0"/>
              <a:t>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7429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Bible 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a white background&#10;&#10;AI-generated content may be incorrect.">
            <a:extLst>
              <a:ext uri="{FF2B5EF4-FFF2-40B4-BE49-F238E27FC236}">
                <a16:creationId xmlns:a16="http://schemas.microsoft.com/office/drawing/2014/main" id="{AA2060B4-B30A-1343-14AA-7748091CC605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BF6B44-B4BF-D332-BB71-B4EAD351BCF2}"/>
              </a:ext>
            </a:extLst>
          </p:cNvPr>
          <p:cNvSpPr txBox="1"/>
          <p:nvPr userDrawn="1"/>
        </p:nvSpPr>
        <p:spPr>
          <a:xfrm>
            <a:off x="2380791" y="637218"/>
            <a:ext cx="493723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500" b="1" i="0" noProof="0" dirty="0">
                <a:solidFill>
                  <a:srgbClr val="C67673"/>
                </a:solidFill>
                <a:latin typeface="Outfit" pitchFamily="2" charset="0"/>
              </a:rPr>
              <a:t>Bible verse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C0F8674-DEB6-374D-5D0B-0488367EFA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80791" y="1272346"/>
            <a:ext cx="4492625" cy="854628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A72327"/>
                </a:solidFill>
              </a:defRPr>
            </a:lvl1pPr>
          </a:lstStyle>
          <a:p>
            <a:pPr lvl="0"/>
            <a:r>
              <a:rPr lang="en-GB" noProof="0" dirty="0">
                <a:latin typeface="Outfit"/>
              </a:rPr>
              <a:t>Verse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32A0309-1492-CD51-8586-CD80D6EB14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80791" y="2387815"/>
            <a:ext cx="6643939" cy="3575663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Clr>
                <a:srgbClr val="4BA0C1"/>
              </a:buClr>
              <a:buFont typeface="Arial" panose="020B0604020202020204" pitchFamily="34" charset="0"/>
              <a:buNone/>
              <a:defRPr sz="3500"/>
            </a:lvl1pPr>
            <a:lvl2pPr marL="457200" indent="0">
              <a:lnSpc>
                <a:spcPct val="120000"/>
              </a:lnSpc>
              <a:buClr>
                <a:srgbClr val="4BA0C1"/>
              </a:buClr>
              <a:buNone/>
              <a:defRPr/>
            </a:lvl2pPr>
            <a:lvl3pPr marL="914400" indent="0">
              <a:lnSpc>
                <a:spcPct val="120000"/>
              </a:lnSpc>
              <a:buClr>
                <a:srgbClr val="4BA0C1"/>
              </a:buClr>
              <a:buNone/>
              <a:defRPr/>
            </a:lvl3pPr>
            <a:lvl4pPr marL="1371600" indent="0">
              <a:lnSpc>
                <a:spcPct val="120000"/>
              </a:lnSpc>
              <a:buClr>
                <a:srgbClr val="4BA0C1"/>
              </a:buClr>
              <a:buNone/>
              <a:defRPr/>
            </a:lvl4pPr>
            <a:lvl5pPr marL="1828800" indent="0">
              <a:lnSpc>
                <a:spcPct val="120000"/>
              </a:lnSpc>
              <a:buClr>
                <a:srgbClr val="4BA0C1"/>
              </a:buClr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pic>
        <p:nvPicPr>
          <p:cNvPr id="2" name="Picture 1" descr="A white cross on a red circle&#10;&#10;AI-generated content may be incorrect.">
            <a:extLst>
              <a:ext uri="{FF2B5EF4-FFF2-40B4-BE49-F238E27FC236}">
                <a16:creationId xmlns:a16="http://schemas.microsoft.com/office/drawing/2014/main" id="{67A4B8E4-3202-439F-B943-DECB7F0E06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0725" y="834168"/>
            <a:ext cx="1582079" cy="158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1915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a white background&#10;&#10;AI-generated content may be incorrect.">
            <a:extLst>
              <a:ext uri="{FF2B5EF4-FFF2-40B4-BE49-F238E27FC236}">
                <a16:creationId xmlns:a16="http://schemas.microsoft.com/office/drawing/2014/main" id="{7C8CF544-6D28-40C2-29CF-08DCBA68A3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3461C824-0B5B-5E64-3CE6-67EB59EDC1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39678" y="1848885"/>
            <a:ext cx="7095996" cy="246938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2000"/>
              </a:spcAft>
              <a:buNone/>
              <a:defRPr sz="2400"/>
            </a:lvl1pPr>
            <a:lvl2pPr marL="457200" indent="0">
              <a:buNone/>
              <a:defRPr sz="3500"/>
            </a:lvl2pPr>
            <a:lvl3pPr marL="914400" indent="0">
              <a:buNone/>
              <a:defRPr sz="3500"/>
            </a:lvl3pPr>
            <a:lvl4pPr marL="1371600" indent="0">
              <a:buNone/>
              <a:defRPr sz="3500"/>
            </a:lvl4pPr>
            <a:lvl5pPr marL="1828800" indent="0">
              <a:buNone/>
              <a:defRPr sz="3500"/>
            </a:lvl5pPr>
          </a:lstStyle>
          <a:p>
            <a:pPr lvl="0"/>
            <a:r>
              <a:rPr lang="en-GB" dirty="0"/>
              <a:t>Add text</a:t>
            </a:r>
            <a:endParaRPr lang="en-US" dirty="0"/>
          </a:p>
        </p:txBody>
      </p:sp>
      <p:pic>
        <p:nvPicPr>
          <p:cNvPr id="4" name="Picture 3" descr="A white cloud in a red circle&#10;&#10;AI-generated content may be incorrect.">
            <a:extLst>
              <a:ext uri="{FF2B5EF4-FFF2-40B4-BE49-F238E27FC236}">
                <a16:creationId xmlns:a16="http://schemas.microsoft.com/office/drawing/2014/main" id="{A613DC6D-ACD8-E575-6647-1E361651E6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6731" y="572115"/>
            <a:ext cx="1543762" cy="1543762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3D4766D4-9D64-E6BA-332D-CFF9591B7442}"/>
              </a:ext>
            </a:extLst>
          </p:cNvPr>
          <p:cNvSpPr>
            <a:spLocks noGrp="1"/>
          </p:cNvSpPr>
          <p:nvPr userDrawn="1"/>
        </p:nvSpPr>
        <p:spPr>
          <a:xfrm>
            <a:off x="2335714" y="909446"/>
            <a:ext cx="5887214" cy="869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rgbClr val="A72327"/>
                </a:solidFill>
                <a:latin typeface="Outfit" pitchFamily="2" charset="0"/>
                <a:ea typeface="+mj-ea"/>
                <a:cs typeface="+mj-cs"/>
              </a:defRPr>
            </a:lvl1pPr>
          </a:lstStyle>
          <a:p>
            <a:r>
              <a:rPr lang="en-GB" noProof="0" dirty="0">
                <a:solidFill>
                  <a:schemeClr val="tx1"/>
                </a:solidFill>
                <a:latin typeface="Outfit"/>
              </a:rPr>
              <a:t>Reflection</a:t>
            </a:r>
            <a:endParaRPr lang="en-GB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2743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a white background&#10;&#10;AI-generated content may be incorrect.">
            <a:extLst>
              <a:ext uri="{FF2B5EF4-FFF2-40B4-BE49-F238E27FC236}">
                <a16:creationId xmlns:a16="http://schemas.microsoft.com/office/drawing/2014/main" id="{7C8CF544-6D28-40C2-29CF-08DCBA68A3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3461C824-0B5B-5E64-3CE6-67EB59EDC1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39678" y="1848885"/>
            <a:ext cx="7095996" cy="246938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2000"/>
              </a:spcAft>
              <a:buNone/>
              <a:defRPr sz="4400"/>
            </a:lvl1pPr>
            <a:lvl2pPr marL="457200" indent="0">
              <a:buNone/>
              <a:defRPr sz="3500"/>
            </a:lvl2pPr>
            <a:lvl3pPr marL="914400" indent="0">
              <a:buNone/>
              <a:defRPr sz="3500"/>
            </a:lvl3pPr>
            <a:lvl4pPr marL="1371600" indent="0">
              <a:buNone/>
              <a:defRPr sz="3500"/>
            </a:lvl4pPr>
            <a:lvl5pPr marL="1828800" indent="0">
              <a:buNone/>
              <a:defRPr sz="3500"/>
            </a:lvl5pPr>
          </a:lstStyle>
          <a:p>
            <a:pPr lvl="0"/>
            <a:r>
              <a:rPr lang="en-GB" dirty="0"/>
              <a:t>Add text</a:t>
            </a:r>
            <a:endParaRPr lang="en-US" dirty="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3D4766D4-9D64-E6BA-332D-CFF9591B7442}"/>
              </a:ext>
            </a:extLst>
          </p:cNvPr>
          <p:cNvSpPr>
            <a:spLocks noGrp="1"/>
          </p:cNvSpPr>
          <p:nvPr userDrawn="1"/>
        </p:nvSpPr>
        <p:spPr>
          <a:xfrm>
            <a:off x="2335714" y="909446"/>
            <a:ext cx="5887214" cy="869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rgbClr val="A72327"/>
                </a:solidFill>
                <a:latin typeface="Outfit" pitchFamily="2" charset="0"/>
                <a:ea typeface="+mj-ea"/>
                <a:cs typeface="+mj-cs"/>
              </a:defRPr>
            </a:lvl1pPr>
          </a:lstStyle>
          <a:p>
            <a:r>
              <a:rPr lang="en-GB" noProof="0" dirty="0">
                <a:solidFill>
                  <a:schemeClr val="tx1"/>
                </a:solidFill>
                <a:latin typeface="Outfit"/>
              </a:rPr>
              <a:t>Song</a:t>
            </a:r>
            <a:endParaRPr lang="en-GB" noProof="0" dirty="0">
              <a:solidFill>
                <a:schemeClr val="tx1"/>
              </a:solidFill>
            </a:endParaRPr>
          </a:p>
        </p:txBody>
      </p:sp>
      <p:pic>
        <p:nvPicPr>
          <p:cNvPr id="7" name="Picture 6" descr="A white musical note on a red circle&#10;&#10;AI-generated content may be incorrect.">
            <a:extLst>
              <a:ext uri="{FF2B5EF4-FFF2-40B4-BE49-F238E27FC236}">
                <a16:creationId xmlns:a16="http://schemas.microsoft.com/office/drawing/2014/main" id="{67E5D4F6-9B19-F341-EEDE-D85483795E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6732" y="572116"/>
            <a:ext cx="1543762" cy="154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1016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y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a white background&#10;&#10;AI-generated content may be incorrect.">
            <a:extLst>
              <a:ext uri="{FF2B5EF4-FFF2-40B4-BE49-F238E27FC236}">
                <a16:creationId xmlns:a16="http://schemas.microsoft.com/office/drawing/2014/main" id="{7C8CF544-6D28-40C2-29CF-08DCBA68A3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3461C824-0B5B-5E64-3CE6-67EB59EDC1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11627" y="1848884"/>
            <a:ext cx="7095996" cy="409966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marL="457200" indent="0">
              <a:buNone/>
              <a:defRPr sz="3500"/>
            </a:lvl2pPr>
            <a:lvl3pPr marL="914400" indent="0">
              <a:buNone/>
              <a:defRPr sz="3500"/>
            </a:lvl3pPr>
            <a:lvl4pPr marL="1371600" indent="0">
              <a:buNone/>
              <a:defRPr sz="3500"/>
            </a:lvl4pPr>
            <a:lvl5pPr marL="1828800" indent="0">
              <a:buNone/>
              <a:defRPr sz="3500"/>
            </a:lvl5pPr>
          </a:lstStyle>
          <a:p>
            <a:pPr lvl="0"/>
            <a:r>
              <a:rPr lang="en-GB" dirty="0"/>
              <a:t>Add text</a:t>
            </a:r>
            <a:endParaRPr lang="en-US" dirty="0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E6912293-1D7A-63F6-BD35-F549ECBC6F0B}"/>
              </a:ext>
            </a:extLst>
          </p:cNvPr>
          <p:cNvSpPr>
            <a:spLocks noGrp="1"/>
          </p:cNvSpPr>
          <p:nvPr userDrawn="1"/>
        </p:nvSpPr>
        <p:spPr>
          <a:xfrm>
            <a:off x="2335714" y="909446"/>
            <a:ext cx="5887214" cy="869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rgbClr val="A72327"/>
                </a:solidFill>
                <a:latin typeface="Outfit" pitchFamily="2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tx1"/>
                </a:solidFill>
                <a:latin typeface="Outfit"/>
              </a:rPr>
              <a:t>Prayer</a:t>
            </a:r>
            <a:endParaRPr lang="en-GB" noProof="0" dirty="0">
              <a:solidFill>
                <a:schemeClr val="tx1"/>
              </a:solidFill>
            </a:endParaRPr>
          </a:p>
        </p:txBody>
      </p:sp>
      <p:pic>
        <p:nvPicPr>
          <p:cNvPr id="7" name="Picture 6" descr="A red circle with white hands in prayer&#10;&#10;Description automatically generated">
            <a:extLst>
              <a:ext uri="{FF2B5EF4-FFF2-40B4-BE49-F238E27FC236}">
                <a16:creationId xmlns:a16="http://schemas.microsoft.com/office/drawing/2014/main" id="{5A235604-4311-3E86-C3E8-2F67A266AD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6298" y="551996"/>
            <a:ext cx="1584000" cy="1584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5C8A38F-8638-9917-1FBF-B8314F284EB5}"/>
              </a:ext>
            </a:extLst>
          </p:cNvPr>
          <p:cNvCxnSpPr>
            <a:cxnSpLocks/>
          </p:cNvCxnSpPr>
          <p:nvPr userDrawn="1"/>
        </p:nvCxnSpPr>
        <p:spPr>
          <a:xfrm>
            <a:off x="2467299" y="1843430"/>
            <a:ext cx="0" cy="4041176"/>
          </a:xfrm>
          <a:prstGeom prst="line">
            <a:avLst/>
          </a:prstGeom>
          <a:ln w="57150">
            <a:solidFill>
              <a:srgbClr val="A72327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73594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person's face&#10;&#10;Description automatically generated">
            <a:extLst>
              <a:ext uri="{FF2B5EF4-FFF2-40B4-BE49-F238E27FC236}">
                <a16:creationId xmlns:a16="http://schemas.microsoft.com/office/drawing/2014/main" id="{38F0B02C-BA2D-5946-A285-B1C06FE1BA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4BC875-840B-14DC-0E65-6F174EAC3A30}"/>
              </a:ext>
            </a:extLst>
          </p:cNvPr>
          <p:cNvSpPr txBox="1"/>
          <p:nvPr userDrawn="1"/>
        </p:nvSpPr>
        <p:spPr>
          <a:xfrm>
            <a:off x="3790727" y="3869674"/>
            <a:ext cx="46105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0">
                <a:latin typeface="Outfit ExtraBold" pitchFamily="2" charset="0"/>
              </a:rPr>
              <a:t>Stay connected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D3ACBA-F735-763B-FAC3-56BECC7690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3194"/>
          <a:stretch/>
        </p:blipFill>
        <p:spPr>
          <a:xfrm>
            <a:off x="3181588" y="4701583"/>
            <a:ext cx="5828825" cy="4364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12835C-0629-1A2C-B800-4724C481CB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887276" y="5333404"/>
            <a:ext cx="8417448" cy="43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325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-up of a blue and white background&#10;&#10;Description automatically generated">
            <a:extLst>
              <a:ext uri="{FF2B5EF4-FFF2-40B4-BE49-F238E27FC236}">
                <a16:creationId xmlns:a16="http://schemas.microsoft.com/office/drawing/2014/main" id="{1A7F7233-2750-9A0E-0429-5031CAAC96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9486" y="-39086"/>
            <a:ext cx="12330972" cy="69361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9C0115-DA8A-6E00-631B-601B347AA10E}"/>
              </a:ext>
            </a:extLst>
          </p:cNvPr>
          <p:cNvSpPr txBox="1"/>
          <p:nvPr userDrawn="1"/>
        </p:nvSpPr>
        <p:spPr>
          <a:xfrm>
            <a:off x="771724" y="577834"/>
            <a:ext cx="44555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0">
                <a:solidFill>
                  <a:srgbClr val="4CA0C2"/>
                </a:solidFill>
                <a:latin typeface="Outfit" pitchFamily="2" charset="0"/>
              </a:rPr>
              <a:t>Session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388A09-09F8-C11C-E54F-953D92383139}"/>
              </a:ext>
            </a:extLst>
          </p:cNvPr>
          <p:cNvSpPr txBox="1"/>
          <p:nvPr userDrawn="1"/>
        </p:nvSpPr>
        <p:spPr>
          <a:xfrm>
            <a:off x="771724" y="1415260"/>
            <a:ext cx="73435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400" b="1">
                <a:effectLst/>
                <a:latin typeface="Outfit" pitchFamily="2" charset="0"/>
              </a:rPr>
              <a:t>Introduction</a:t>
            </a:r>
            <a:endParaRPr lang="en-GB" sz="8400">
              <a:effectLst/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794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A7F7233-2750-9A0E-0429-5031CAAC96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9486" y="-39086"/>
            <a:ext cx="12330972" cy="69361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9C0115-DA8A-6E00-631B-601B347AA10E}"/>
              </a:ext>
            </a:extLst>
          </p:cNvPr>
          <p:cNvSpPr txBox="1"/>
          <p:nvPr userDrawn="1"/>
        </p:nvSpPr>
        <p:spPr>
          <a:xfrm>
            <a:off x="771724" y="577834"/>
            <a:ext cx="44555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0">
                <a:solidFill>
                  <a:srgbClr val="A72327"/>
                </a:solidFill>
                <a:latin typeface="Outfit" pitchFamily="2" charset="0"/>
              </a:rPr>
              <a:t>Session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388A09-09F8-C11C-E54F-953D92383139}"/>
              </a:ext>
            </a:extLst>
          </p:cNvPr>
          <p:cNvSpPr txBox="1"/>
          <p:nvPr userDrawn="1"/>
        </p:nvSpPr>
        <p:spPr>
          <a:xfrm>
            <a:off x="771724" y="1415260"/>
            <a:ext cx="73435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400" b="1">
                <a:effectLst/>
                <a:latin typeface="Outfit" pitchFamily="2" charset="0"/>
              </a:rPr>
              <a:t>Crossing Divides</a:t>
            </a:r>
            <a:endParaRPr lang="en-GB" sz="8400">
              <a:effectLst/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769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s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A7F7233-2750-9A0E-0429-5031CAAC96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9486" y="-39086"/>
            <a:ext cx="12330972" cy="69361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9C0115-DA8A-6E00-631B-601B347AA10E}"/>
              </a:ext>
            </a:extLst>
          </p:cNvPr>
          <p:cNvSpPr txBox="1"/>
          <p:nvPr userDrawn="1"/>
        </p:nvSpPr>
        <p:spPr>
          <a:xfrm>
            <a:off x="771724" y="577834"/>
            <a:ext cx="44555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0">
                <a:solidFill>
                  <a:srgbClr val="00628C"/>
                </a:solidFill>
                <a:latin typeface="Outfit" pitchFamily="2" charset="0"/>
              </a:rPr>
              <a:t>Session 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388A09-09F8-C11C-E54F-953D92383139}"/>
              </a:ext>
            </a:extLst>
          </p:cNvPr>
          <p:cNvSpPr txBox="1"/>
          <p:nvPr userDrawn="1"/>
        </p:nvSpPr>
        <p:spPr>
          <a:xfrm>
            <a:off x="771724" y="1415260"/>
            <a:ext cx="73435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400" b="1">
                <a:effectLst/>
                <a:latin typeface="Outfit" pitchFamily="2" charset="0"/>
              </a:rPr>
              <a:t>Navigating </a:t>
            </a:r>
          </a:p>
          <a:p>
            <a:r>
              <a:rPr lang="en-GB" sz="8400" b="1">
                <a:effectLst/>
                <a:latin typeface="Outfit" pitchFamily="2" charset="0"/>
              </a:rPr>
              <a:t>Disagreement</a:t>
            </a:r>
            <a:endParaRPr lang="en-GB" sz="8400">
              <a:effectLst/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210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s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A7F7233-2750-9A0E-0429-5031CAAC96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9486" y="-39086"/>
            <a:ext cx="12330972" cy="69361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9C0115-DA8A-6E00-631B-601B347AA10E}"/>
              </a:ext>
            </a:extLst>
          </p:cNvPr>
          <p:cNvSpPr txBox="1"/>
          <p:nvPr userDrawn="1"/>
        </p:nvSpPr>
        <p:spPr>
          <a:xfrm>
            <a:off x="771724" y="577834"/>
            <a:ext cx="44555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0">
                <a:solidFill>
                  <a:srgbClr val="ED6921"/>
                </a:solidFill>
                <a:latin typeface="Outfit" pitchFamily="2" charset="0"/>
              </a:rPr>
              <a:t>Session 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388A09-09F8-C11C-E54F-953D92383139}"/>
              </a:ext>
            </a:extLst>
          </p:cNvPr>
          <p:cNvSpPr txBox="1"/>
          <p:nvPr userDrawn="1"/>
        </p:nvSpPr>
        <p:spPr>
          <a:xfrm>
            <a:off x="771724" y="1415260"/>
            <a:ext cx="73435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400" b="1">
                <a:effectLst/>
                <a:latin typeface="Outfit" pitchFamily="2" charset="0"/>
              </a:rPr>
              <a:t>Pursuing Justice</a:t>
            </a:r>
            <a:endParaRPr lang="en-GB" sz="8400">
              <a:effectLst/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544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s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-up of a blue and white background&#10;&#10;Description automatically generated">
            <a:extLst>
              <a:ext uri="{FF2B5EF4-FFF2-40B4-BE49-F238E27FC236}">
                <a16:creationId xmlns:a16="http://schemas.microsoft.com/office/drawing/2014/main" id="{1A7F7233-2750-9A0E-0429-5031CAAC96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9486" y="-39086"/>
            <a:ext cx="12330972" cy="69361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9C0115-DA8A-6E00-631B-601B347AA10E}"/>
              </a:ext>
            </a:extLst>
          </p:cNvPr>
          <p:cNvSpPr txBox="1"/>
          <p:nvPr userDrawn="1"/>
        </p:nvSpPr>
        <p:spPr>
          <a:xfrm>
            <a:off x="771724" y="577834"/>
            <a:ext cx="44555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0">
                <a:solidFill>
                  <a:srgbClr val="4CA0C2"/>
                </a:solidFill>
                <a:latin typeface="Outfit" pitchFamily="2" charset="0"/>
              </a:rPr>
              <a:t>Session 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388A09-09F8-C11C-E54F-953D92383139}"/>
              </a:ext>
            </a:extLst>
          </p:cNvPr>
          <p:cNvSpPr txBox="1"/>
          <p:nvPr userDrawn="1"/>
        </p:nvSpPr>
        <p:spPr>
          <a:xfrm>
            <a:off x="771724" y="1415260"/>
            <a:ext cx="73435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400" b="1">
                <a:effectLst/>
                <a:latin typeface="Outfit" pitchFamily="2" charset="0"/>
              </a:rPr>
              <a:t>Practising </a:t>
            </a:r>
            <a:br>
              <a:rPr lang="en-GB" sz="8400" b="1">
                <a:effectLst/>
                <a:latin typeface="Outfit" pitchFamily="2" charset="0"/>
              </a:rPr>
            </a:br>
            <a:r>
              <a:rPr lang="en-GB" sz="8400" b="1">
                <a:effectLst/>
                <a:latin typeface="Outfit" pitchFamily="2" charset="0"/>
              </a:rPr>
              <a:t>Forgiveness</a:t>
            </a:r>
            <a:endParaRPr lang="en-GB" sz="8400">
              <a:effectLst/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881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s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A7F7233-2750-9A0E-0429-5031CAAC96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9486" y="-39086"/>
            <a:ext cx="12330972" cy="69361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9C0115-DA8A-6E00-631B-601B347AA10E}"/>
              </a:ext>
            </a:extLst>
          </p:cNvPr>
          <p:cNvSpPr txBox="1"/>
          <p:nvPr userDrawn="1"/>
        </p:nvSpPr>
        <p:spPr>
          <a:xfrm>
            <a:off x="771724" y="577834"/>
            <a:ext cx="44555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0">
                <a:solidFill>
                  <a:srgbClr val="A72327"/>
                </a:solidFill>
                <a:latin typeface="Outfit" pitchFamily="2" charset="0"/>
              </a:rPr>
              <a:t>Session 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388A09-09F8-C11C-E54F-953D92383139}"/>
              </a:ext>
            </a:extLst>
          </p:cNvPr>
          <p:cNvSpPr txBox="1"/>
          <p:nvPr userDrawn="1"/>
        </p:nvSpPr>
        <p:spPr>
          <a:xfrm>
            <a:off x="771724" y="1415260"/>
            <a:ext cx="73435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400" b="1">
                <a:effectLst/>
                <a:latin typeface="Outfit" pitchFamily="2" charset="0"/>
              </a:rPr>
              <a:t>Belonging </a:t>
            </a:r>
          </a:p>
          <a:p>
            <a:r>
              <a:rPr lang="en-GB" sz="8400" b="1">
                <a:effectLst/>
                <a:latin typeface="Outfit" pitchFamily="2" charset="0"/>
              </a:rPr>
              <a:t>Together</a:t>
            </a:r>
            <a:endParaRPr lang="en-GB" sz="8400">
              <a:effectLst/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351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ndering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ircle with blue background&#10;&#10;AI-generated content may be incorrect.">
            <a:extLst>
              <a:ext uri="{FF2B5EF4-FFF2-40B4-BE49-F238E27FC236}">
                <a16:creationId xmlns:a16="http://schemas.microsoft.com/office/drawing/2014/main" id="{7A5F1D21-66B4-925D-017E-CDCCCB6028E8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73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74E2F5-AD2E-1904-3CAC-4DCA29AA4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F0E93D-1056-3AD4-3DCD-CBCFFCB1FE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2309A-EAAD-B34B-9E6D-F319DAE4A144}" type="datetimeFigureOut">
              <a:rPr lang="en-US" smtClean="0"/>
              <a:t>7/16/25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256C75-C316-BF53-8626-FBDEBD293C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C6371-8F48-D3AB-034B-4EE66DECE4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FFC25F-6363-8D4D-B120-9FB1B8158E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986C7B8C-C567-BA49-1C82-1E18A712C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30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49" r:id="rId3"/>
    <p:sldLayoutId id="2147483670" r:id="rId4"/>
    <p:sldLayoutId id="2147483671" r:id="rId5"/>
    <p:sldLayoutId id="2147483673" r:id="rId6"/>
    <p:sldLayoutId id="2147483672" r:id="rId7"/>
    <p:sldLayoutId id="2147483674" r:id="rId8"/>
    <p:sldLayoutId id="2147483678" r:id="rId9"/>
    <p:sldLayoutId id="2147483684" r:id="rId10"/>
    <p:sldLayoutId id="2147483677" r:id="rId11"/>
    <p:sldLayoutId id="2147483680" r:id="rId12"/>
    <p:sldLayoutId id="2147483679" r:id="rId13"/>
    <p:sldLayoutId id="2147483657" r:id="rId14"/>
    <p:sldLayoutId id="2147483655" r:id="rId15"/>
    <p:sldLayoutId id="2147483653" r:id="rId16"/>
    <p:sldLayoutId id="2147483660" r:id="rId17"/>
    <p:sldLayoutId id="2147483654" r:id="rId18"/>
    <p:sldLayoutId id="2147483681" r:id="rId19"/>
    <p:sldLayoutId id="2147483664" r:id="rId20"/>
    <p:sldLayoutId id="2147483685" r:id="rId21"/>
    <p:sldLayoutId id="2147483686" r:id="rId22"/>
    <p:sldLayoutId id="2147483667" r:id="rId23"/>
    <p:sldLayoutId id="2147483683" r:id="rId24"/>
    <p:sldLayoutId id="2147483682" r:id="rId25"/>
    <p:sldLayoutId id="2147483668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Outfit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utfit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utfit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utfit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utfit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utfit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idyousayode.blogspot.com/2019/02/data4good.html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hyperlink" Target="https://www.youtube.com/watch?v=In0LutQY9tw&amp;list=PLuxTTtoZrycnBY7N_6db2z1IZU-v4lMhS&amp;index=2" TargetMode="Externa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1473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A95E5455-03A2-4F73-889C-058563FBCA55}"/>
              </a:ext>
            </a:extLst>
          </p:cNvPr>
          <p:cNvSpPr txBox="1">
            <a:spLocks/>
          </p:cNvSpPr>
          <p:nvPr/>
        </p:nvSpPr>
        <p:spPr>
          <a:xfrm>
            <a:off x="692830" y="2007219"/>
            <a:ext cx="4884405" cy="22500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200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35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35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35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35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2800" dirty="0">
                <a:ea typeface="+mn-lt"/>
                <a:cs typeface="+mn-lt"/>
              </a:rPr>
              <a:t>You and your classmates are working on a group project about animals. Everyone has different ideas about which animal to focus on.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C40BC7-855E-6F43-94E4-B417CA444433}"/>
              </a:ext>
            </a:extLst>
          </p:cNvPr>
          <p:cNvSpPr txBox="1">
            <a:spLocks/>
          </p:cNvSpPr>
          <p:nvPr/>
        </p:nvSpPr>
        <p:spPr>
          <a:xfrm>
            <a:off x="692830" y="654205"/>
            <a:ext cx="10681413" cy="11188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200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35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35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35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35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4400" b="1" dirty="0"/>
              <a:t>Group Project Disagreement </a:t>
            </a:r>
          </a:p>
        </p:txBody>
      </p:sp>
      <p:pic>
        <p:nvPicPr>
          <p:cNvPr id="5" name="Picture 4" descr="A group of children standing together&#10;&#10;AI-generated content may be incorrect.">
            <a:extLst>
              <a:ext uri="{FF2B5EF4-FFF2-40B4-BE49-F238E27FC236}">
                <a16:creationId xmlns:a16="http://schemas.microsoft.com/office/drawing/2014/main" id="{E69AD2B7-2B43-9D90-6C7F-AA6F19B25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828" y="2007219"/>
            <a:ext cx="5403342" cy="405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780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454E5-A35B-B69D-17F1-09A4CA4F4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children standing together&#10;&#10;AI-generated content may be incorrect.">
            <a:extLst>
              <a:ext uri="{FF2B5EF4-FFF2-40B4-BE49-F238E27FC236}">
                <a16:creationId xmlns:a16="http://schemas.microsoft.com/office/drawing/2014/main" id="{3C4185AA-F419-DB01-3E10-A770FE386D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74" r="8222"/>
          <a:stretch/>
        </p:blipFill>
        <p:spPr>
          <a:xfrm>
            <a:off x="4161349" y="0"/>
            <a:ext cx="8030651" cy="6858000"/>
          </a:xfrm>
          <a:prstGeom prst="rect">
            <a:avLst/>
          </a:prstGeom>
        </p:spPr>
      </p:pic>
      <p:sp>
        <p:nvSpPr>
          <p:cNvPr id="3" name="Rectangle: Rounded Corners 3">
            <a:extLst>
              <a:ext uri="{FF2B5EF4-FFF2-40B4-BE49-F238E27FC236}">
                <a16:creationId xmlns:a16="http://schemas.microsoft.com/office/drawing/2014/main" id="{34DBF0E9-7B8D-AB69-2670-79310C2AD26B}"/>
              </a:ext>
            </a:extLst>
          </p:cNvPr>
          <p:cNvSpPr/>
          <p:nvPr/>
        </p:nvSpPr>
        <p:spPr>
          <a:xfrm>
            <a:off x="616874" y="568594"/>
            <a:ext cx="6742931" cy="1741638"/>
          </a:xfrm>
          <a:prstGeom prst="roundRect">
            <a:avLst>
              <a:gd name="adj" fmla="val 12088"/>
            </a:avLst>
          </a:prstGeom>
          <a:solidFill>
            <a:srgbClr val="0062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88000" tIns="288000" rIns="288000" bIns="288000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GB" sz="3200" dirty="0">
                <a:latin typeface="Outfit" pitchFamily="2" charset="0"/>
              </a:rPr>
              <a:t>How can you listen to everyone’s ideas without interrupting?</a:t>
            </a:r>
          </a:p>
        </p:txBody>
      </p:sp>
      <p:sp>
        <p:nvSpPr>
          <p:cNvPr id="8" name="Rectangle: Rounded Corners 3">
            <a:extLst>
              <a:ext uri="{FF2B5EF4-FFF2-40B4-BE49-F238E27FC236}">
                <a16:creationId xmlns:a16="http://schemas.microsoft.com/office/drawing/2014/main" id="{ACAD6C0C-1F88-BCA5-8B78-5D5D834E050A}"/>
              </a:ext>
            </a:extLst>
          </p:cNvPr>
          <p:cNvSpPr/>
          <p:nvPr/>
        </p:nvSpPr>
        <p:spPr>
          <a:xfrm>
            <a:off x="616872" y="2560853"/>
            <a:ext cx="6742932" cy="2325540"/>
          </a:xfrm>
          <a:prstGeom prst="roundRect">
            <a:avLst>
              <a:gd name="adj" fmla="val 12088"/>
            </a:avLst>
          </a:prstGeom>
          <a:solidFill>
            <a:srgbClr val="0062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88000" tIns="288000" rIns="288000" bIns="288000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200" dirty="0">
                <a:latin typeface="Outfit" pitchFamily="2" charset="0"/>
                <a:ea typeface="+mn-lt"/>
                <a:cs typeface="+mn-lt"/>
              </a:rPr>
              <a:t>What questions could you ask to understand why your friend feels passionate about their choice? 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6CF1499-9571-DC9C-550D-77633A6EB01A}"/>
              </a:ext>
            </a:extLst>
          </p:cNvPr>
          <p:cNvSpPr/>
          <p:nvPr/>
        </p:nvSpPr>
        <p:spPr>
          <a:xfrm>
            <a:off x="616873" y="5137014"/>
            <a:ext cx="6742931" cy="1161500"/>
          </a:xfrm>
          <a:prstGeom prst="roundRect">
            <a:avLst>
              <a:gd name="adj" fmla="val 12088"/>
            </a:avLst>
          </a:prstGeom>
          <a:solidFill>
            <a:srgbClr val="0062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88000" tIns="288000" rIns="288000" bIns="288000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GB" sz="3200" dirty="0">
                <a:latin typeface="Outfit" pitchFamily="2" charset="0"/>
              </a:rPr>
              <a:t>How could you compromise? </a:t>
            </a:r>
          </a:p>
        </p:txBody>
      </p:sp>
    </p:spTree>
    <p:extLst>
      <p:ext uri="{BB962C8B-B14F-4D97-AF65-F5344CB8AC3E}">
        <p14:creationId xmlns:p14="http://schemas.microsoft.com/office/powerpoint/2010/main" val="3602384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28988-22D4-ABA5-8E8D-C1DB84BE6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colorful circles with question marks&#10;&#10;AI-generated content may be incorrect.">
            <a:extLst>
              <a:ext uri="{FF2B5EF4-FFF2-40B4-BE49-F238E27FC236}">
                <a16:creationId xmlns:a16="http://schemas.microsoft.com/office/drawing/2014/main" id="{14961D06-F956-C552-4939-4B6EF0C5EE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" r="38705"/>
          <a:stretch/>
        </p:blipFill>
        <p:spPr>
          <a:xfrm>
            <a:off x="6096000" y="501688"/>
            <a:ext cx="6096000" cy="5854624"/>
          </a:xfrm>
          <a:prstGeom prst="rect">
            <a:avLst/>
          </a:prstGeom>
        </p:spPr>
      </p:pic>
      <p:sp>
        <p:nvSpPr>
          <p:cNvPr id="10" name="Rectangle: Rounded Corners 3">
            <a:extLst>
              <a:ext uri="{FF2B5EF4-FFF2-40B4-BE49-F238E27FC236}">
                <a16:creationId xmlns:a16="http://schemas.microsoft.com/office/drawing/2014/main" id="{60FE811A-E0B0-D351-478E-E4C9CA976A0A}"/>
              </a:ext>
            </a:extLst>
          </p:cNvPr>
          <p:cNvSpPr/>
          <p:nvPr/>
        </p:nvSpPr>
        <p:spPr>
          <a:xfrm>
            <a:off x="692826" y="492392"/>
            <a:ext cx="7235691" cy="2107630"/>
          </a:xfrm>
          <a:prstGeom prst="roundRect">
            <a:avLst>
              <a:gd name="adj" fmla="val 12088"/>
            </a:avLst>
          </a:prstGeom>
          <a:solidFill>
            <a:srgbClr val="0062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88000" tIns="288000" rIns="288000" bIns="288000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800" b="1" dirty="0">
                <a:latin typeface="Outfit" pitchFamily="2" charset="0"/>
              </a:rPr>
              <a:t>Be Curious: </a:t>
            </a:r>
            <a:r>
              <a:rPr lang="en-GB" sz="2800" dirty="0">
                <a:latin typeface="Outfit" pitchFamily="2" charset="0"/>
              </a:rPr>
              <a:t>What might we not yet understand about the other person’s feelings or perspective?</a:t>
            </a:r>
          </a:p>
        </p:txBody>
      </p:sp>
      <p:sp>
        <p:nvSpPr>
          <p:cNvPr id="3" name="Rectangle: Rounded Corners 3">
            <a:extLst>
              <a:ext uri="{FF2B5EF4-FFF2-40B4-BE49-F238E27FC236}">
                <a16:creationId xmlns:a16="http://schemas.microsoft.com/office/drawing/2014/main" id="{614B8F71-F5C1-1151-E774-09CC9CE3668B}"/>
              </a:ext>
            </a:extLst>
          </p:cNvPr>
          <p:cNvSpPr/>
          <p:nvPr/>
        </p:nvSpPr>
        <p:spPr>
          <a:xfrm>
            <a:off x="692826" y="2886912"/>
            <a:ext cx="7235691" cy="1601567"/>
          </a:xfrm>
          <a:prstGeom prst="roundRect">
            <a:avLst>
              <a:gd name="adj" fmla="val 12088"/>
            </a:avLst>
          </a:prstGeom>
          <a:solidFill>
            <a:srgbClr val="0062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88000" tIns="288000" rIns="288000" bIns="288000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800" b="1" dirty="0">
                <a:latin typeface="Outfit" pitchFamily="2" charset="0"/>
              </a:rPr>
              <a:t>Be Present: </a:t>
            </a:r>
            <a:r>
              <a:rPr lang="en-GB" sz="2800" dirty="0">
                <a:latin typeface="Outfit" pitchFamily="2" charset="0"/>
              </a:rPr>
              <a:t>How can we show we are really listening and caring?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406A642-C964-4EC4-FC6E-FFF4639900B5}"/>
              </a:ext>
            </a:extLst>
          </p:cNvPr>
          <p:cNvSpPr/>
          <p:nvPr/>
        </p:nvSpPr>
        <p:spPr>
          <a:xfrm>
            <a:off x="692826" y="4775370"/>
            <a:ext cx="7235691" cy="1601567"/>
          </a:xfrm>
          <a:prstGeom prst="roundRect">
            <a:avLst>
              <a:gd name="adj" fmla="val 12088"/>
            </a:avLst>
          </a:prstGeom>
          <a:solidFill>
            <a:srgbClr val="0062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88000" tIns="288000" rIns="288000" bIns="288000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800" b="1" dirty="0">
                <a:latin typeface="Outfit" pitchFamily="2" charset="0"/>
              </a:rPr>
              <a:t>Reimagine: </a:t>
            </a:r>
            <a:r>
              <a:rPr lang="en-GB" sz="2800" dirty="0">
                <a:latin typeface="Outfit" pitchFamily="2" charset="0"/>
              </a:rPr>
              <a:t>What could a better outcome look like for everyone involved?</a:t>
            </a:r>
          </a:p>
        </p:txBody>
      </p:sp>
    </p:spTree>
    <p:extLst>
      <p:ext uri="{BB962C8B-B14F-4D97-AF65-F5344CB8AC3E}">
        <p14:creationId xmlns:p14="http://schemas.microsoft.com/office/powerpoint/2010/main" val="42513612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BA796-FADD-CFD6-D844-408FE49F0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41DDE4D6-5A49-3DA2-93A3-7A671BCDAE4B}"/>
              </a:ext>
            </a:extLst>
          </p:cNvPr>
          <p:cNvSpPr txBox="1">
            <a:spLocks/>
          </p:cNvSpPr>
          <p:nvPr/>
        </p:nvSpPr>
        <p:spPr>
          <a:xfrm>
            <a:off x="692830" y="1612779"/>
            <a:ext cx="7469863" cy="28411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200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35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35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35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35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0000"/>
              </a:lnSpc>
              <a:buClr>
                <a:srgbClr val="00628C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3200" dirty="0">
                <a:ea typeface="+mn-lt"/>
                <a:cs typeface="+mn-lt"/>
              </a:rPr>
              <a:t>Disagreement about a game</a:t>
            </a:r>
          </a:p>
          <a:p>
            <a:pPr marL="457200" indent="-457200">
              <a:lnSpc>
                <a:spcPct val="110000"/>
              </a:lnSpc>
              <a:buClr>
                <a:srgbClr val="00628C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3200" dirty="0">
                <a:ea typeface="+mn-lt"/>
                <a:cs typeface="+mn-lt"/>
              </a:rPr>
              <a:t>A new friendship group</a:t>
            </a:r>
          </a:p>
          <a:p>
            <a:pPr marL="457200" indent="-457200">
              <a:lnSpc>
                <a:spcPct val="110000"/>
              </a:lnSpc>
              <a:buClr>
                <a:srgbClr val="00628C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3200" dirty="0">
                <a:ea typeface="+mn-lt"/>
                <a:cs typeface="+mn-lt"/>
              </a:rPr>
              <a:t>Compliment gone wrong</a:t>
            </a:r>
          </a:p>
          <a:p>
            <a:pPr marL="457200" indent="-457200">
              <a:lnSpc>
                <a:spcPct val="110000"/>
              </a:lnSpc>
              <a:buClr>
                <a:srgbClr val="00628C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3200" dirty="0">
                <a:ea typeface="+mn-lt"/>
                <a:cs typeface="+mn-lt"/>
              </a:rPr>
              <a:t>Friend wants to borrow something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76004F-B447-E52C-9969-DB580BC8C618}"/>
              </a:ext>
            </a:extLst>
          </p:cNvPr>
          <p:cNvSpPr txBox="1">
            <a:spLocks/>
          </p:cNvSpPr>
          <p:nvPr/>
        </p:nvSpPr>
        <p:spPr>
          <a:xfrm>
            <a:off x="692830" y="654205"/>
            <a:ext cx="10681413" cy="11188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200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35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35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35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35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4400" b="1" dirty="0"/>
              <a:t>Scenarios</a:t>
            </a:r>
          </a:p>
        </p:txBody>
      </p:sp>
    </p:spTree>
    <p:extLst>
      <p:ext uri="{BB962C8B-B14F-4D97-AF65-F5344CB8AC3E}">
        <p14:creationId xmlns:p14="http://schemas.microsoft.com/office/powerpoint/2010/main" val="9215832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F28ACB5-CB91-3820-150D-3A5F2956E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80791" y="1272346"/>
            <a:ext cx="6497395" cy="854628"/>
          </a:xfrm>
        </p:spPr>
        <p:txBody>
          <a:bodyPr>
            <a:normAutofit/>
          </a:bodyPr>
          <a:lstStyle/>
          <a:p>
            <a:r>
              <a:rPr lang="en-US" dirty="0"/>
              <a:t>James 1:19-20 (NIV)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683D50-6BD7-4A7F-5063-0022ABE368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3600" dirty="0"/>
              <a:t>“My dear brothers and sisters, take note of this: Everyone should be quick to listen, slow to speak and slow to become angry, because human anger does not produce the righteousness that God desires.” </a:t>
            </a:r>
          </a:p>
        </p:txBody>
      </p:sp>
    </p:spTree>
    <p:extLst>
      <p:ext uri="{BB962C8B-B14F-4D97-AF65-F5344CB8AC3E}">
        <p14:creationId xmlns:p14="http://schemas.microsoft.com/office/powerpoint/2010/main" val="2416289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nline crop | HD wallpaper: morning, mt. rundle, banff national park ...">
            <a:extLst>
              <a:ext uri="{FF2B5EF4-FFF2-40B4-BE49-F238E27FC236}">
                <a16:creationId xmlns:a16="http://schemas.microsoft.com/office/drawing/2014/main" id="{A8EA05E1-9C08-9BF4-8CB5-F0EC098611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639" r="9280"/>
          <a:stretch/>
        </p:blipFill>
        <p:spPr>
          <a:xfrm>
            <a:off x="4981965" y="0"/>
            <a:ext cx="7210035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75808FF-C9F0-65A9-9CF6-7721A192AAB0}"/>
              </a:ext>
            </a:extLst>
          </p:cNvPr>
          <p:cNvSpPr/>
          <p:nvPr/>
        </p:nvSpPr>
        <p:spPr>
          <a:xfrm>
            <a:off x="616873" y="813166"/>
            <a:ext cx="7545820" cy="1163280"/>
          </a:xfrm>
          <a:prstGeom prst="roundRect">
            <a:avLst>
              <a:gd name="adj" fmla="val 12088"/>
            </a:avLst>
          </a:prstGeom>
          <a:solidFill>
            <a:srgbClr val="A723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88000" tIns="288000" rIns="288000" bIns="288000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GB" sz="3200" dirty="0">
                <a:latin typeface="Outfit" pitchFamily="2" charset="0"/>
              </a:rPr>
              <a:t>Why is it important to listen to others?</a:t>
            </a:r>
          </a:p>
        </p:txBody>
      </p:sp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id="{66163DC4-6027-8A62-42A5-D161720559E0}"/>
              </a:ext>
            </a:extLst>
          </p:cNvPr>
          <p:cNvSpPr/>
          <p:nvPr/>
        </p:nvSpPr>
        <p:spPr>
          <a:xfrm>
            <a:off x="616872" y="2265720"/>
            <a:ext cx="7545819" cy="1163280"/>
          </a:xfrm>
          <a:prstGeom prst="roundRect">
            <a:avLst>
              <a:gd name="adj" fmla="val 12088"/>
            </a:avLst>
          </a:prstGeom>
          <a:solidFill>
            <a:srgbClr val="A723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88000" tIns="288000" rIns="288000" bIns="288000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GB" sz="3200" dirty="0">
                <a:latin typeface="Outfit" pitchFamily="2" charset="0"/>
              </a:rPr>
              <a:t>Do we always have to agree?</a:t>
            </a:r>
          </a:p>
        </p:txBody>
      </p:sp>
      <p:sp>
        <p:nvSpPr>
          <p:cNvPr id="6" name="Rectangle: Rounded Corners 3">
            <a:extLst>
              <a:ext uri="{FF2B5EF4-FFF2-40B4-BE49-F238E27FC236}">
                <a16:creationId xmlns:a16="http://schemas.microsoft.com/office/drawing/2014/main" id="{56A2AEBF-5611-37D3-3855-4A6050AC3505}"/>
              </a:ext>
            </a:extLst>
          </p:cNvPr>
          <p:cNvSpPr/>
          <p:nvPr/>
        </p:nvSpPr>
        <p:spPr>
          <a:xfrm>
            <a:off x="616873" y="3718274"/>
            <a:ext cx="7545818" cy="1741638"/>
          </a:xfrm>
          <a:prstGeom prst="roundRect">
            <a:avLst>
              <a:gd name="adj" fmla="val 12088"/>
            </a:avLst>
          </a:prstGeom>
          <a:solidFill>
            <a:srgbClr val="A723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88000" tIns="288000" rIns="288000" bIns="288000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200" dirty="0">
                <a:latin typeface="Outfit" pitchFamily="2" charset="0"/>
                <a:ea typeface="+mn-lt"/>
                <a:cs typeface="+mn-lt"/>
              </a:rPr>
              <a:t>How can we respectfully disagree with someone?</a:t>
            </a:r>
          </a:p>
        </p:txBody>
      </p:sp>
    </p:spTree>
    <p:extLst>
      <p:ext uri="{BB962C8B-B14F-4D97-AF65-F5344CB8AC3E}">
        <p14:creationId xmlns:p14="http://schemas.microsoft.com/office/powerpoint/2010/main" val="9979818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ircle of smiling faces of children with heads together looking downwards">
            <a:extLst>
              <a:ext uri="{FF2B5EF4-FFF2-40B4-BE49-F238E27FC236}">
                <a16:creationId xmlns:a16="http://schemas.microsoft.com/office/drawing/2014/main" id="{C8CFADE7-B94F-4CE8-DAEC-1032F3F543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975" b="6110"/>
          <a:stretch/>
        </p:blipFill>
        <p:spPr>
          <a:xfrm rot="5400000">
            <a:off x="6751247" y="1417249"/>
            <a:ext cx="6858001" cy="4023503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7874A09-5D64-F56D-E808-1B8D84F956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39677" y="1848884"/>
            <a:ext cx="5265815" cy="4699399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2800" dirty="0"/>
              <a:t>Disagreements are normal, especially in a new environment like secondary school. How we handle them matters. By approaching conflicts with empathy, we can better understand each other and strengthen friendships. </a:t>
            </a:r>
          </a:p>
        </p:txBody>
      </p:sp>
    </p:spTree>
    <p:extLst>
      <p:ext uri="{BB962C8B-B14F-4D97-AF65-F5344CB8AC3E}">
        <p14:creationId xmlns:p14="http://schemas.microsoft.com/office/powerpoint/2010/main" val="28372460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ircle of smiling faces of children with heads together looking downwards">
            <a:extLst>
              <a:ext uri="{FF2B5EF4-FFF2-40B4-BE49-F238E27FC236}">
                <a16:creationId xmlns:a16="http://schemas.microsoft.com/office/drawing/2014/main" id="{0C7D0AF3-92E7-DDCC-4468-FD5A8F36D2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975" b="6110"/>
          <a:stretch/>
        </p:blipFill>
        <p:spPr>
          <a:xfrm rot="5400000">
            <a:off x="6751247" y="1417249"/>
            <a:ext cx="6858001" cy="4023503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AF1E3E-4246-136B-2050-367EFD51DA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37874" y="912638"/>
            <a:ext cx="5372247" cy="5440035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2800" dirty="0"/>
              <a:t>Listening, respecting others' feelings, and treating everyone with kindness, even when we disagree, helps our relationships grow. </a:t>
            </a:r>
            <a:r>
              <a:rPr lang="en-US" sz="2800" dirty="0" err="1"/>
              <a:t>Practising</a:t>
            </a:r>
            <a:r>
              <a:rPr lang="en-US" sz="2800" dirty="0"/>
              <a:t> skills of empathy and active listening doesn’t mean we need to agree, rather these skills help us share our opinions respectfully with greater understanding.  </a:t>
            </a:r>
          </a:p>
        </p:txBody>
      </p:sp>
    </p:spTree>
    <p:extLst>
      <p:ext uri="{BB962C8B-B14F-4D97-AF65-F5344CB8AC3E}">
        <p14:creationId xmlns:p14="http://schemas.microsoft.com/office/powerpoint/2010/main" val="40812224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CAF3C-197F-6A67-046B-04D47AC2D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ircle of smiling faces of children with heads together looking downwards">
            <a:extLst>
              <a:ext uri="{FF2B5EF4-FFF2-40B4-BE49-F238E27FC236}">
                <a16:creationId xmlns:a16="http://schemas.microsoft.com/office/drawing/2014/main" id="{B3801C9A-1C62-FBB7-1DE8-E2B9A719E8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975" b="6110"/>
          <a:stretch/>
        </p:blipFill>
        <p:spPr>
          <a:xfrm rot="5400000">
            <a:off x="6751247" y="1417249"/>
            <a:ext cx="6858001" cy="4023503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D20F30-BB2F-80D9-3536-19F18B8584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34126" y="960766"/>
            <a:ext cx="5005137" cy="4460489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2800" dirty="0"/>
              <a:t>In secondary school, practicing empathy creates a supportive, respectful community where everyone feels heard and valued. This is the foundation of strong friendships and a positive school environment. </a:t>
            </a:r>
          </a:p>
        </p:txBody>
      </p:sp>
    </p:spTree>
    <p:extLst>
      <p:ext uri="{BB962C8B-B14F-4D97-AF65-F5344CB8AC3E}">
        <p14:creationId xmlns:p14="http://schemas.microsoft.com/office/powerpoint/2010/main" val="39522133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93B45B6-939F-E9C2-C5AB-4A157190DD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11626" y="1848884"/>
            <a:ext cx="8116929" cy="4099669"/>
          </a:xfrm>
        </p:spPr>
        <p:txBody>
          <a:bodyPr/>
          <a:lstStyle/>
          <a:p>
            <a:pPr>
              <a:spcAft>
                <a:spcPts val="2000"/>
              </a:spcAft>
            </a:pPr>
            <a:r>
              <a:rPr lang="en-GB" sz="2300" dirty="0"/>
              <a:t>Dear God,  </a:t>
            </a:r>
          </a:p>
          <a:p>
            <a:pPr>
              <a:spcAft>
                <a:spcPts val="2000"/>
              </a:spcAft>
            </a:pPr>
            <a:r>
              <a:rPr lang="en-GB" sz="2300" dirty="0"/>
              <a:t>Thank you for the gift of friendship. Help us navigate disagreements with empathy and respect. Guide us to listen, understand, and approach conflicts with kindness.  </a:t>
            </a:r>
          </a:p>
          <a:p>
            <a:pPr>
              <a:spcAft>
                <a:spcPts val="2000"/>
              </a:spcAft>
            </a:pPr>
            <a:r>
              <a:rPr lang="en-GB" sz="2300" dirty="0"/>
              <a:t>Remind us that disagreements can strengthen friendships when we respond with patience. Teach us to be slow to anger, quick to listen, and always treat others with love. </a:t>
            </a:r>
          </a:p>
          <a:p>
            <a:pPr>
              <a:spcAft>
                <a:spcPts val="2000"/>
              </a:spcAft>
            </a:pPr>
            <a:r>
              <a:rPr lang="en-GB" sz="2300" dirty="0"/>
              <a:t>Help us to build a community where everyone feels valued and supported. </a:t>
            </a:r>
          </a:p>
          <a:p>
            <a:pPr>
              <a:spcAft>
                <a:spcPts val="2000"/>
              </a:spcAft>
            </a:pPr>
            <a:r>
              <a:rPr lang="en-GB" sz="2300" dirty="0"/>
              <a:t>Amen.</a:t>
            </a:r>
          </a:p>
        </p:txBody>
      </p:sp>
    </p:spTree>
    <p:extLst>
      <p:ext uri="{BB962C8B-B14F-4D97-AF65-F5344CB8AC3E}">
        <p14:creationId xmlns:p14="http://schemas.microsoft.com/office/powerpoint/2010/main" val="1410456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39332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8773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background with a blue sky&#10;&#10;AI-generated content may be incorrect.">
            <a:extLst>
              <a:ext uri="{FF2B5EF4-FFF2-40B4-BE49-F238E27FC236}">
                <a16:creationId xmlns:a16="http://schemas.microsoft.com/office/drawing/2014/main" id="{6A50787E-D74C-FBF2-965D-22C9A583B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0CBAA7D-DE1B-52CA-BB97-BAA6FCE93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4752" y="365125"/>
            <a:ext cx="9317736" cy="1143635"/>
          </a:xfrm>
        </p:spPr>
        <p:txBody>
          <a:bodyPr/>
          <a:lstStyle/>
          <a:p>
            <a:pPr algn="ctr"/>
            <a:r>
              <a:rPr lang="en-GB" noProof="0" dirty="0"/>
              <a:t>Three habits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A34D019-20C0-B576-DA49-DEC2408E217E}"/>
              </a:ext>
            </a:extLst>
          </p:cNvPr>
          <p:cNvSpPr txBox="1">
            <a:spLocks/>
          </p:cNvSpPr>
          <p:nvPr/>
        </p:nvSpPr>
        <p:spPr>
          <a:xfrm>
            <a:off x="1234316" y="4492669"/>
            <a:ext cx="2847726" cy="9898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4BA0C1"/>
              </a:buClr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4BA0C1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4BA0C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4BA0C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4BA0C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2000" noProof="0" dirty="0"/>
              <a:t>Listen to others’ stories and see the world through their eyes.</a:t>
            </a:r>
          </a:p>
        </p:txBody>
      </p:sp>
      <p:sp>
        <p:nvSpPr>
          <p:cNvPr id="8" name="Rectangle: Rounded Corners 4">
            <a:extLst>
              <a:ext uri="{FF2B5EF4-FFF2-40B4-BE49-F238E27FC236}">
                <a16:creationId xmlns:a16="http://schemas.microsoft.com/office/drawing/2014/main" id="{DE3F1953-9CD2-2AFF-3FD8-A59E5DBF68B3}"/>
              </a:ext>
            </a:extLst>
          </p:cNvPr>
          <p:cNvSpPr/>
          <p:nvPr/>
        </p:nvSpPr>
        <p:spPr>
          <a:xfrm>
            <a:off x="1446471" y="3831488"/>
            <a:ext cx="2423415" cy="562630"/>
          </a:xfrm>
          <a:prstGeom prst="roundRect">
            <a:avLst>
              <a:gd name="adj" fmla="val 50000"/>
            </a:avLst>
          </a:prstGeom>
          <a:solidFill>
            <a:srgbClr val="FAC8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>
            <a:spAutoFit/>
          </a:bodyPr>
          <a:lstStyle/>
          <a:p>
            <a:pPr algn="ctr"/>
            <a:r>
              <a:rPr lang="en-GB" sz="2600" b="1" noProof="0" dirty="0">
                <a:solidFill>
                  <a:srgbClr val="ED6921"/>
                </a:solidFill>
                <a:latin typeface="Outfit" pitchFamily="2" charset="0"/>
              </a:rPr>
              <a:t>Community</a:t>
            </a:r>
          </a:p>
        </p:txBody>
      </p:sp>
      <p:pic>
        <p:nvPicPr>
          <p:cNvPr id="11" name="Picture 10" descr="A white circle with blue and yellow text&#10;&#10;Description automatically generated">
            <a:extLst>
              <a:ext uri="{FF2B5EF4-FFF2-40B4-BE49-F238E27FC236}">
                <a16:creationId xmlns:a16="http://schemas.microsoft.com/office/drawing/2014/main" id="{BA5B03A6-A5B0-49BD-2CAC-1C6D1717A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6559" y="1926301"/>
            <a:ext cx="1792364" cy="1792364"/>
          </a:xfrm>
          <a:prstGeom prst="rect">
            <a:avLst/>
          </a:prstGeom>
        </p:spPr>
      </p:pic>
      <p:pic>
        <p:nvPicPr>
          <p:cNvPr id="12" name="Picture 11" descr="A white circle with yellow and red text&#10;&#10;Description automatically generated">
            <a:extLst>
              <a:ext uri="{FF2B5EF4-FFF2-40B4-BE49-F238E27FC236}">
                <a16:creationId xmlns:a16="http://schemas.microsoft.com/office/drawing/2014/main" id="{3D4C7EF2-67E1-2E80-43D6-2E1A0FA23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1997" y="1926301"/>
            <a:ext cx="1792364" cy="1792364"/>
          </a:xfrm>
          <a:prstGeom prst="rect">
            <a:avLst/>
          </a:prstGeom>
        </p:spPr>
      </p:pic>
      <p:pic>
        <p:nvPicPr>
          <p:cNvPr id="13" name="Picture 12" descr="A white circle with red and yellow text&#10;&#10;Description automatically generated">
            <a:extLst>
              <a:ext uri="{FF2B5EF4-FFF2-40B4-BE49-F238E27FC236}">
                <a16:creationId xmlns:a16="http://schemas.microsoft.com/office/drawing/2014/main" id="{F93E9F49-E7EE-9E4A-AF8E-D9392B45F8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7438" y="1926301"/>
            <a:ext cx="1792364" cy="1792364"/>
          </a:xfrm>
          <a:prstGeom prst="rect">
            <a:avLst/>
          </a:prstGeom>
        </p:spPr>
      </p:pic>
      <p:sp>
        <p:nvSpPr>
          <p:cNvPr id="14" name="Rectangle: Rounded Corners 7">
            <a:extLst>
              <a:ext uri="{FF2B5EF4-FFF2-40B4-BE49-F238E27FC236}">
                <a16:creationId xmlns:a16="http://schemas.microsoft.com/office/drawing/2014/main" id="{56115C70-10D2-17EB-5E24-BBDAA85F4690}"/>
              </a:ext>
            </a:extLst>
          </p:cNvPr>
          <p:cNvSpPr/>
          <p:nvPr/>
        </p:nvSpPr>
        <p:spPr>
          <a:xfrm>
            <a:off x="5207438" y="3831487"/>
            <a:ext cx="1886042" cy="562630"/>
          </a:xfrm>
          <a:prstGeom prst="roundRect">
            <a:avLst>
              <a:gd name="adj" fmla="val 50000"/>
            </a:avLst>
          </a:prstGeom>
          <a:solidFill>
            <a:srgbClr val="E7C9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>
            <a:spAutoFit/>
          </a:bodyPr>
          <a:lstStyle/>
          <a:p>
            <a:pPr algn="ctr"/>
            <a:r>
              <a:rPr lang="en-GB" sz="2600" b="1" noProof="0" dirty="0">
                <a:solidFill>
                  <a:srgbClr val="A72327"/>
                </a:solidFill>
                <a:latin typeface="Outfit" pitchFamily="2" charset="0"/>
              </a:rPr>
              <a:t>Embrace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7CF1809-BD7C-E7B9-65C9-C08F960773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26596" y="4506941"/>
            <a:ext cx="2847725" cy="1105096"/>
          </a:xfrm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GB" sz="2000" noProof="0" dirty="0"/>
              <a:t>Encounter others with authenticity and confidence.</a:t>
            </a:r>
          </a:p>
        </p:txBody>
      </p:sp>
      <p:sp>
        <p:nvSpPr>
          <p:cNvPr id="16" name="Rectangle: Rounded Corners 9">
            <a:extLst>
              <a:ext uri="{FF2B5EF4-FFF2-40B4-BE49-F238E27FC236}">
                <a16:creationId xmlns:a16="http://schemas.microsoft.com/office/drawing/2014/main" id="{443B503E-79B7-609C-4785-3D5C3B220F76}"/>
              </a:ext>
            </a:extLst>
          </p:cNvPr>
          <p:cNvSpPr/>
          <p:nvPr/>
        </p:nvSpPr>
        <p:spPr>
          <a:xfrm>
            <a:off x="8825034" y="3831487"/>
            <a:ext cx="1635407" cy="562630"/>
          </a:xfrm>
          <a:prstGeom prst="roundRect">
            <a:avLst>
              <a:gd name="adj" fmla="val 50000"/>
            </a:avLst>
          </a:prstGeom>
          <a:solidFill>
            <a:srgbClr val="DFE9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>
            <a:spAutoFit/>
          </a:bodyPr>
          <a:lstStyle/>
          <a:p>
            <a:pPr algn="ctr"/>
            <a:r>
              <a:rPr lang="en-GB" sz="2600" b="1" noProof="0" dirty="0">
                <a:solidFill>
                  <a:srgbClr val="00628C"/>
                </a:solidFill>
                <a:latin typeface="Outfit" pitchFamily="2" charset="0"/>
              </a:rPr>
              <a:t>Power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AA633D5-72A2-2CD8-299B-A67A8B7A3B6D}"/>
              </a:ext>
            </a:extLst>
          </p:cNvPr>
          <p:cNvSpPr txBox="1">
            <a:spLocks/>
          </p:cNvSpPr>
          <p:nvPr/>
        </p:nvSpPr>
        <p:spPr>
          <a:xfrm>
            <a:off x="8218875" y="4492669"/>
            <a:ext cx="2847726" cy="1619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4BA0C1"/>
              </a:buClr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4BA0C1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4BA0C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4BA0C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4BA0C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2000" noProof="0" dirty="0"/>
              <a:t>Find hope and opportunity in the places where we long to see changes.</a:t>
            </a:r>
          </a:p>
        </p:txBody>
      </p:sp>
    </p:spTree>
    <p:extLst>
      <p:ext uri="{BB962C8B-B14F-4D97-AF65-F5344CB8AC3E}">
        <p14:creationId xmlns:p14="http://schemas.microsoft.com/office/powerpoint/2010/main" val="1453612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2D2B8-CE7D-464B-32C4-4A7B495FA1E9}"/>
              </a:ext>
            </a:extLst>
          </p:cNvPr>
          <p:cNvSpPr txBox="1">
            <a:spLocks/>
          </p:cNvSpPr>
          <p:nvPr/>
        </p:nvSpPr>
        <p:spPr>
          <a:xfrm>
            <a:off x="2293937" y="1279706"/>
            <a:ext cx="7604126" cy="3974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Outfit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4800" dirty="0">
                <a:solidFill>
                  <a:srgbClr val="00628C"/>
                </a:solidFill>
              </a:rPr>
              <a:t>I wonder…</a:t>
            </a:r>
            <a:br>
              <a:rPr lang="en-US" sz="4800" dirty="0"/>
            </a:br>
            <a:r>
              <a:rPr lang="en-US" b="0" dirty="0"/>
              <a:t>How can we lift up our voices?</a:t>
            </a:r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347445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B75942E-E5E6-0C0F-59F2-ECFDFE84C342}"/>
              </a:ext>
            </a:extLst>
          </p:cNvPr>
          <p:cNvSpPr txBox="1">
            <a:spLocks/>
          </p:cNvSpPr>
          <p:nvPr/>
        </p:nvSpPr>
        <p:spPr>
          <a:xfrm>
            <a:off x="2131332" y="3029426"/>
            <a:ext cx="7929335" cy="7991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Outfit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solidFill>
                  <a:schemeClr val="bg1"/>
                </a:solidFill>
              </a:rPr>
              <a:t>Why do we disagree?</a:t>
            </a:r>
          </a:p>
        </p:txBody>
      </p:sp>
    </p:spTree>
    <p:extLst>
      <p:ext uri="{BB962C8B-B14F-4D97-AF65-F5344CB8AC3E}">
        <p14:creationId xmlns:p14="http://schemas.microsoft.com/office/powerpoint/2010/main" val="3184368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BD2B89-6D85-C3E8-07CF-A0041C991986}"/>
              </a:ext>
            </a:extLst>
          </p:cNvPr>
          <p:cNvSpPr txBox="1">
            <a:spLocks/>
          </p:cNvSpPr>
          <p:nvPr/>
        </p:nvSpPr>
        <p:spPr>
          <a:xfrm>
            <a:off x="802715" y="1633653"/>
            <a:ext cx="6200653" cy="3590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200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35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35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35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35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0000"/>
              </a:lnSpc>
              <a:buClr>
                <a:srgbClr val="549E8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3200" dirty="0"/>
              <a:t>Different opinions or beliefs</a:t>
            </a:r>
          </a:p>
          <a:p>
            <a:pPr marL="457200" indent="-457200">
              <a:lnSpc>
                <a:spcPct val="110000"/>
              </a:lnSpc>
              <a:buClr>
                <a:srgbClr val="549E8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3200" dirty="0"/>
              <a:t>Wanting different things</a:t>
            </a:r>
          </a:p>
          <a:p>
            <a:pPr marL="457200" indent="-457200">
              <a:lnSpc>
                <a:spcPct val="110000"/>
              </a:lnSpc>
              <a:buClr>
                <a:srgbClr val="549E8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3200" dirty="0"/>
              <a:t>Misunderstandings or not listening to each other</a:t>
            </a:r>
          </a:p>
          <a:p>
            <a:pPr marL="457200" indent="-457200">
              <a:lnSpc>
                <a:spcPct val="110000"/>
              </a:lnSpc>
              <a:buClr>
                <a:srgbClr val="549E8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3200" dirty="0"/>
              <a:t>Different experiences</a:t>
            </a:r>
          </a:p>
        </p:txBody>
      </p:sp>
      <p:pic>
        <p:nvPicPr>
          <p:cNvPr id="3" name="Picture 2" descr="A blue sign with white text and green and white circles with a cross and a check mark&#10;&#10;AI-generated content may be incorrect.">
            <a:extLst>
              <a:ext uri="{FF2B5EF4-FFF2-40B4-BE49-F238E27FC236}">
                <a16:creationId xmlns:a16="http://schemas.microsoft.com/office/drawing/2014/main" id="{06B0F9A5-35F6-788D-AD87-863B26F753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614741" y="468351"/>
            <a:ext cx="3774544" cy="55421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CCA72C-D069-BAA5-0DA9-B39374ADEF91}"/>
              </a:ext>
            </a:extLst>
          </p:cNvPr>
          <p:cNvSpPr txBox="1"/>
          <p:nvPr/>
        </p:nvSpPr>
        <p:spPr>
          <a:xfrm>
            <a:off x="7003368" y="6220372"/>
            <a:ext cx="49972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Outfit" pitchFamily="2" charset="0"/>
              </a:rPr>
              <a:t>ThePhoto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Outfit" pitchFamily="2" charset="0"/>
              </a:rPr>
              <a:t> by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Outfit" pitchFamily="2" charset="0"/>
              </a:rPr>
              <a:t>PhotoAuthor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Outfit" pitchFamily="2" charset="0"/>
              </a:rPr>
              <a:t> is licensed under CCYYSA.</a:t>
            </a:r>
          </a:p>
        </p:txBody>
      </p:sp>
    </p:spTree>
    <p:extLst>
      <p:ext uri="{BB962C8B-B14F-4D97-AF65-F5344CB8AC3E}">
        <p14:creationId xmlns:p14="http://schemas.microsoft.com/office/powerpoint/2010/main" val="2191046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B2A9F67-AB0E-50EA-F92F-0F05D322E32F}"/>
              </a:ext>
            </a:extLst>
          </p:cNvPr>
          <p:cNvSpPr txBox="1">
            <a:spLocks/>
          </p:cNvSpPr>
          <p:nvPr/>
        </p:nvSpPr>
        <p:spPr>
          <a:xfrm>
            <a:off x="802715" y="387885"/>
            <a:ext cx="7114651" cy="44103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200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35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35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35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35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utfit"/>
              </a:rPr>
              <a:t>On a scale of 1-10 (one being small, 10 being big) think about a simple disagreement you've had this week that you'd consider a 1-3 on the scale.</a:t>
            </a:r>
          </a:p>
          <a:p>
            <a:pPr algn="l"/>
            <a:r>
              <a:rPr lang="en-GB" sz="2800" dirty="0">
                <a:latin typeface="Outfit"/>
              </a:rPr>
              <a:t>For example: A simple disagreement you've had with someone such as a disagreement about what to watch on TV, what game to play, which sport team is better. </a:t>
            </a:r>
          </a:p>
        </p:txBody>
      </p:sp>
      <p:pic>
        <p:nvPicPr>
          <p:cNvPr id="3" name="Picture 2" descr="Clipart - Funky Old TV">
            <a:extLst>
              <a:ext uri="{FF2B5EF4-FFF2-40B4-BE49-F238E27FC236}">
                <a16:creationId xmlns:a16="http://schemas.microsoft.com/office/drawing/2014/main" id="{F1D01387-F0D0-F8DA-445E-5898ED08B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9393" y="2720897"/>
            <a:ext cx="2961404" cy="368901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08D3942-5628-D26D-B0ED-A60E0584DBA7}"/>
              </a:ext>
            </a:extLst>
          </p:cNvPr>
          <p:cNvSpPr/>
          <p:nvPr/>
        </p:nvSpPr>
        <p:spPr>
          <a:xfrm>
            <a:off x="802715" y="5173890"/>
            <a:ext cx="6925080" cy="1095503"/>
          </a:xfrm>
          <a:prstGeom prst="roundRect">
            <a:avLst>
              <a:gd name="adj" fmla="val 12088"/>
            </a:avLst>
          </a:prstGeom>
          <a:solidFill>
            <a:srgbClr val="549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88000" tIns="288000" rIns="288000" bIns="288000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sz="2800" dirty="0">
                <a:latin typeface="Outfit" pitchFamily="2" charset="0"/>
              </a:rPr>
              <a:t>How did you resolve the disagreement? </a:t>
            </a:r>
          </a:p>
        </p:txBody>
      </p:sp>
    </p:spTree>
    <p:extLst>
      <p:ext uri="{BB962C8B-B14F-4D97-AF65-F5344CB8AC3E}">
        <p14:creationId xmlns:p14="http://schemas.microsoft.com/office/powerpoint/2010/main" val="94220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children playing instruments&#10;&#10;AI-generated content may be incorrect.">
            <a:hlinkClick r:id="rId2"/>
            <a:extLst>
              <a:ext uri="{FF2B5EF4-FFF2-40B4-BE49-F238E27FC236}">
                <a16:creationId xmlns:a16="http://schemas.microsoft.com/office/drawing/2014/main" id="{E9A93FF2-6DA6-F7CF-1461-158DF3904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5754" y="1508761"/>
            <a:ext cx="7000491" cy="4564216"/>
          </a:xfrm>
          <a:prstGeom prst="roundRect">
            <a:avLst>
              <a:gd name="adj" fmla="val 8048"/>
            </a:avLst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8E17C86-A99C-884E-433F-46F99B59A40D}"/>
              </a:ext>
            </a:extLst>
          </p:cNvPr>
          <p:cNvSpPr txBox="1">
            <a:spLocks/>
          </p:cNvSpPr>
          <p:nvPr/>
        </p:nvSpPr>
        <p:spPr>
          <a:xfrm>
            <a:off x="1204655" y="365125"/>
            <a:ext cx="9782691" cy="11436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Outfit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This is the day (The Difference Song)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698591D-DE56-42DB-4706-614D271ECFCE}"/>
              </a:ext>
            </a:extLst>
          </p:cNvPr>
          <p:cNvGrpSpPr/>
          <p:nvPr/>
        </p:nvGrpSpPr>
        <p:grpSpPr>
          <a:xfrm>
            <a:off x="5572963" y="3267831"/>
            <a:ext cx="1046074" cy="1046074"/>
            <a:chOff x="5572963" y="2905963"/>
            <a:chExt cx="1046074" cy="104607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E0F6740-09A7-5BB4-99B5-D5019CEFC7A0}"/>
                </a:ext>
              </a:extLst>
            </p:cNvPr>
            <p:cNvSpPr/>
            <p:nvPr/>
          </p:nvSpPr>
          <p:spPr>
            <a:xfrm>
              <a:off x="5572963" y="2905963"/>
              <a:ext cx="1046074" cy="1046074"/>
            </a:xfrm>
            <a:prstGeom prst="ellipse">
              <a:avLst/>
            </a:prstGeom>
            <a:solidFill>
              <a:srgbClr val="549E8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pic>
          <p:nvPicPr>
            <p:cNvPr id="7" name="Graphic 6" descr="Play with solid fill">
              <a:extLst>
                <a:ext uri="{FF2B5EF4-FFF2-40B4-BE49-F238E27FC236}">
                  <a16:creationId xmlns:a16="http://schemas.microsoft.com/office/drawing/2014/main" id="{EEB044A0-0EE5-C058-4616-AF8FF6A64A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895855" y="3192280"/>
              <a:ext cx="473439" cy="4734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0203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7F2A0-88FD-5646-883C-366D0BE7E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335" y="4276972"/>
            <a:ext cx="9101328" cy="1325563"/>
          </a:xfrm>
        </p:spPr>
        <p:txBody>
          <a:bodyPr/>
          <a:lstStyle/>
          <a:p>
            <a:r>
              <a:rPr lang="en-US" dirty="0"/>
              <a:t>Group Project Disagreement</a:t>
            </a:r>
          </a:p>
        </p:txBody>
      </p:sp>
    </p:spTree>
    <p:extLst>
      <p:ext uri="{BB962C8B-B14F-4D97-AF65-F5344CB8AC3E}">
        <p14:creationId xmlns:p14="http://schemas.microsoft.com/office/powerpoint/2010/main" val="2967289720"/>
      </p:ext>
    </p:extLst>
  </p:cSld>
  <p:clrMapOvr>
    <a:masterClrMapping/>
  </p:clrMapOvr>
</p:sld>
</file>

<file path=ppt/theme/theme1.xml><?xml version="1.0" encoding="utf-8"?>
<a:theme xmlns:a="http://schemas.openxmlformats.org/drawingml/2006/main" name="Difference">
  <a:themeElements>
    <a:clrScheme name="Differen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18B"/>
      </a:accent1>
      <a:accent2>
        <a:srgbClr val="4BA0C1"/>
      </a:accent2>
      <a:accent3>
        <a:srgbClr val="A62327"/>
      </a:accent3>
      <a:accent4>
        <a:srgbClr val="EC6920"/>
      </a:accent4>
      <a:accent5>
        <a:srgbClr val="519D80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C6DADE57D6CF43B91F07824CAC04C9" ma:contentTypeVersion="21" ma:contentTypeDescription="Create a new document." ma:contentTypeScope="" ma:versionID="5a79be1209438791bd3730f028fb06f9">
  <xsd:schema xmlns:xsd="http://www.w3.org/2001/XMLSchema" xmlns:xs="http://www.w3.org/2001/XMLSchema" xmlns:p="http://schemas.microsoft.com/office/2006/metadata/properties" xmlns:ns1="http://schemas.microsoft.com/sharepoint/v3" xmlns:ns2="7b5c543b-ce41-4bf0-887e-be718118a899" xmlns:ns3="c5e47e47-aed6-42ed-92ac-f923200f30aa" xmlns:ns4="91caf6fe-75ce-478b-9c7c-0edc1e2a0a7e" targetNamespace="http://schemas.microsoft.com/office/2006/metadata/properties" ma:root="true" ma:fieldsID="6c6d9c1d32e29d03e62888652673dd22" ns1:_="" ns2:_="" ns3:_="" ns4:_="">
    <xsd:import namespace="http://schemas.microsoft.com/sharepoint/v3"/>
    <xsd:import namespace="7b5c543b-ce41-4bf0-887e-be718118a899"/>
    <xsd:import namespace="c5e47e47-aed6-42ed-92ac-f923200f30aa"/>
    <xsd:import namespace="91caf6fe-75ce-478b-9c7c-0edc1e2a0a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1:_ip_UnifiedCompliancePolicyProperties" minOccurs="0"/>
                <xsd:element ref="ns1:_ip_UnifiedCompliancePolicyUIAc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5c543b-ce41-4bf0-887e-be718118a8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2657a91f-fe9e-4f09-8fd2-640c539578a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e47e47-aed6-42ed-92ac-f923200f30aa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caf6fe-75ce-478b-9c7c-0edc1e2a0a7e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7232ddbc-3c97-4ef6-8f03-ab7b2c0e3262}" ma:internalName="TaxCatchAll" ma:showField="CatchAllData" ma:web="c5e47e47-aed6-42ed-92ac-f923200f30a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1caf6fe-75ce-478b-9c7c-0edc1e2a0a7e" xsi:nil="true"/>
    <_ip_UnifiedCompliancePolicyUIAction xmlns="http://schemas.microsoft.com/sharepoint/v3" xsi:nil="true"/>
    <lcf76f155ced4ddcb4097134ff3c332f xmlns="7b5c543b-ce41-4bf0-887e-be718118a899">
      <Terms xmlns="http://schemas.microsoft.com/office/infopath/2007/PartnerControls"/>
    </lcf76f155ced4ddcb4097134ff3c332f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CF130B7-2607-432C-9289-D7927F493C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b5c543b-ce41-4bf0-887e-be718118a899"/>
    <ds:schemaRef ds:uri="c5e47e47-aed6-42ed-92ac-f923200f30aa"/>
    <ds:schemaRef ds:uri="91caf6fe-75ce-478b-9c7c-0edc1e2a0a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B3F4818-A9B0-4E4A-B302-0408B90F62CD}">
  <ds:schemaRefs>
    <ds:schemaRef ds:uri="http://schemas.microsoft.com/office/2006/metadata/properties"/>
    <ds:schemaRef ds:uri="http://schemas.microsoft.com/office/infopath/2007/PartnerControls"/>
    <ds:schemaRef ds:uri="91caf6fe-75ce-478b-9c7c-0edc1e2a0a7e"/>
    <ds:schemaRef ds:uri="http://schemas.microsoft.com/sharepoint/v3"/>
    <ds:schemaRef ds:uri="7b5c543b-ce41-4bf0-887e-be718118a899"/>
  </ds:schemaRefs>
</ds:datastoreItem>
</file>

<file path=customXml/itemProps3.xml><?xml version="1.0" encoding="utf-8"?>
<ds:datastoreItem xmlns:ds="http://schemas.openxmlformats.org/officeDocument/2006/customXml" ds:itemID="{4C5C2AF6-A12C-4D1B-87C5-F23EC22E56A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Difference</Template>
  <TotalTime>605</TotalTime>
  <Words>555</Words>
  <Application>Microsoft Macintosh PowerPoint</Application>
  <PresentationFormat>Widescreen</PresentationFormat>
  <Paragraphs>47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Outfit</vt:lpstr>
      <vt:lpstr>Outfit ExtraBold</vt:lpstr>
      <vt:lpstr>Difference</vt:lpstr>
      <vt:lpstr>PowerPoint Presentation</vt:lpstr>
      <vt:lpstr>PowerPoint Presentation</vt:lpstr>
      <vt:lpstr>Three habits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Group Project Disagreement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Svetlana Jevsejeva</dc:creator>
  <cp:lastModifiedBy>Heather Skelton</cp:lastModifiedBy>
  <cp:revision>450</cp:revision>
  <dcterms:created xsi:type="dcterms:W3CDTF">2024-02-02T13:02:07Z</dcterms:created>
  <dcterms:modified xsi:type="dcterms:W3CDTF">2025-07-16T10:19:33Z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0x010100F1C6DADE57D6CF43B91F07824CAC04C9</vt:lpwstr>
  </property>
  <property fmtid="{D5CDD505-2E9C-101B-9397-08002B2CF9AE}" pid="3" name="MediaServiceImageTags">
    <vt:lpwstr/>
  </property>
</Properties>
</file>