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3"/>
  </p:notesMasterIdLst>
  <p:handoutMasterIdLst>
    <p:handoutMasterId r:id="rId34"/>
  </p:handoutMasterIdLst>
  <p:sldIdLst>
    <p:sldId id="393" r:id="rId5"/>
    <p:sldId id="551" r:id="rId6"/>
    <p:sldId id="389" r:id="rId7"/>
    <p:sldId id="394" r:id="rId8"/>
    <p:sldId id="576" r:id="rId9"/>
    <p:sldId id="575" r:id="rId10"/>
    <p:sldId id="574" r:id="rId11"/>
    <p:sldId id="573" r:id="rId12"/>
    <p:sldId id="572" r:id="rId13"/>
    <p:sldId id="571" r:id="rId14"/>
    <p:sldId id="559" r:id="rId15"/>
    <p:sldId id="541" r:id="rId16"/>
    <p:sldId id="560" r:id="rId17"/>
    <p:sldId id="562" r:id="rId18"/>
    <p:sldId id="563" r:id="rId19"/>
    <p:sldId id="564" r:id="rId20"/>
    <p:sldId id="577" r:id="rId21"/>
    <p:sldId id="565" r:id="rId22"/>
    <p:sldId id="578" r:id="rId23"/>
    <p:sldId id="569" r:id="rId24"/>
    <p:sldId id="570" r:id="rId25"/>
    <p:sldId id="484" r:id="rId26"/>
    <p:sldId id="415" r:id="rId27"/>
    <p:sldId id="566" r:id="rId28"/>
    <p:sldId id="567" r:id="rId29"/>
    <p:sldId id="406" r:id="rId30"/>
    <p:sldId id="579" r:id="rId31"/>
    <p:sldId id="307"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DE12337-DFA3-9B93-1947-5EA2F677E985}" name="slaguda.209@lgflmail.org" initials="sl" userId="S::urn:spo:guest#slaguda.209@lgflmail.org::" providerId="AD"/>
  <p188:author id="{AE06B076-0FB7-871D-79C6-3BB6F62E0FC3}" name="Alysia-Lara Ayonrinde" initials="AA" userId="S::alysia-lara.ayonrinde@churchofengland.org::82c25098-0028-4fca-b1af-fdda95c00a2f" providerId="AD"/>
  <p188:author id="{18B0A298-79AB-3279-4BDF-909E71120622}" name="Heather Skelton" initials="HS" userId="283b777770d262d5"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549E80"/>
    <a:srgbClr val="A72327"/>
    <a:srgbClr val="00628C"/>
    <a:srgbClr val="4BA0C1"/>
    <a:srgbClr val="00B5FF"/>
    <a:srgbClr val="C67673"/>
    <a:srgbClr val="93BAA6"/>
    <a:srgbClr val="C4D6CB"/>
    <a:srgbClr val="ED6921"/>
    <a:srgbClr val="FAC8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596"/>
    <p:restoredTop sz="94795"/>
  </p:normalViewPr>
  <p:slideViewPr>
    <p:cSldViewPr snapToGrid="0">
      <p:cViewPr varScale="1">
        <p:scale>
          <a:sx n="120" d="100"/>
          <a:sy n="120" d="100"/>
        </p:scale>
        <p:origin x="1120" y="19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8/10/relationships/authors" Target="authors.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187D940-8E37-B766-588E-81812150744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08E7518-4BBC-4B33-C60C-69DF5A5F1C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041867B-94BE-744B-8E02-6EA5E1DCE429}" type="datetimeFigureOut">
              <a:rPr lang="en-US" smtClean="0"/>
              <a:t>7/17/25</a:t>
            </a:fld>
            <a:endParaRPr lang="en-US"/>
          </a:p>
        </p:txBody>
      </p:sp>
      <p:sp>
        <p:nvSpPr>
          <p:cNvPr id="4" name="Footer Placeholder 3">
            <a:extLst>
              <a:ext uri="{FF2B5EF4-FFF2-40B4-BE49-F238E27FC236}">
                <a16:creationId xmlns:a16="http://schemas.microsoft.com/office/drawing/2014/main" id="{13ACF272-3E65-0199-D24D-5C2F38B6FA8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60B7765-E724-6CB3-5ED8-A85EB5A22A5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E94555E-9C41-5B42-8482-A300D4F25CCB}" type="slidenum">
              <a:rPr lang="en-US" smtClean="0"/>
              <a:t>‹#›</a:t>
            </a:fld>
            <a:endParaRPr lang="en-US"/>
          </a:p>
        </p:txBody>
      </p:sp>
    </p:spTree>
    <p:extLst>
      <p:ext uri="{BB962C8B-B14F-4D97-AF65-F5344CB8AC3E}">
        <p14:creationId xmlns:p14="http://schemas.microsoft.com/office/powerpoint/2010/main" val="17422356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1935FD-063E-E140-81CC-C14970545FB9}" type="datetimeFigureOut">
              <a:rPr lang="en-US" smtClean="0"/>
              <a:t>7/17/25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A6DC1D-6D0A-FA43-A618-949EBDE59BEA}" type="slidenum">
              <a:rPr lang="en-US" smtClean="0"/>
              <a:t>‹#›</a:t>
            </a:fld>
            <a:endParaRPr lang="en-US"/>
          </a:p>
        </p:txBody>
      </p:sp>
    </p:spTree>
    <p:extLst>
      <p:ext uri="{BB962C8B-B14F-4D97-AF65-F5344CB8AC3E}">
        <p14:creationId xmlns:p14="http://schemas.microsoft.com/office/powerpoint/2010/main" val="35775396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1.xml"/><Relationship Id="rId4" Type="http://schemas.openxmlformats.org/officeDocument/2006/relationships/image" Target="../media/image23.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F1A85A0F-4B9D-CC9D-D468-874826F3A0F7}"/>
              </a:ext>
            </a:extLst>
          </p:cNvPr>
          <p:cNvSpPr>
            <a:spLocks noGrp="1"/>
          </p:cNvSpPr>
          <p:nvPr>
            <p:ph type="body" sz="quarter" idx="10"/>
          </p:nvPr>
        </p:nvSpPr>
        <p:spPr>
          <a:xfrm>
            <a:off x="838200" y="1747024"/>
            <a:ext cx="10721897" cy="4557132"/>
          </a:xfrm>
        </p:spPr>
        <p:txBody>
          <a:bodyPr/>
          <a:lstStyle>
            <a:lvl1pPr marL="0" indent="0">
              <a:lnSpc>
                <a:spcPct val="120000"/>
              </a:lnSpc>
              <a:buClr>
                <a:srgbClr val="4BA0C1"/>
              </a:buClr>
              <a:buFont typeface="Arial" panose="020B0604020202020204" pitchFamily="34" charset="0"/>
              <a:buNone/>
              <a:defRPr/>
            </a:lvl1pPr>
            <a:lvl2pPr marL="457200" indent="0">
              <a:lnSpc>
                <a:spcPct val="120000"/>
              </a:lnSpc>
              <a:buClr>
                <a:srgbClr val="4BA0C1"/>
              </a:buClr>
              <a:buNone/>
              <a:defRPr/>
            </a:lvl2pPr>
            <a:lvl3pPr marL="914400" indent="0">
              <a:lnSpc>
                <a:spcPct val="120000"/>
              </a:lnSpc>
              <a:buClr>
                <a:srgbClr val="4BA0C1"/>
              </a:buClr>
              <a:buNone/>
              <a:defRPr/>
            </a:lvl3pPr>
            <a:lvl4pPr marL="1371600" indent="0">
              <a:lnSpc>
                <a:spcPct val="120000"/>
              </a:lnSpc>
              <a:buClr>
                <a:srgbClr val="4BA0C1"/>
              </a:buClr>
              <a:buNone/>
              <a:defRPr/>
            </a:lvl4pPr>
            <a:lvl5pPr marL="1828800" indent="0">
              <a:lnSpc>
                <a:spcPct val="120000"/>
              </a:lnSpc>
              <a:buClr>
                <a:srgbClr val="4BA0C1"/>
              </a:buClr>
              <a:buNone/>
              <a:defRPr/>
            </a:lvl5pPr>
          </a:lstStyle>
          <a:p>
            <a:pPr lvl="0"/>
            <a:r>
              <a:rPr lang="en-GB" dirty="0"/>
              <a:t>Click to edit Master text styles</a:t>
            </a:r>
            <a:endParaRPr lang="en-US" dirty="0"/>
          </a:p>
        </p:txBody>
      </p:sp>
      <p:sp>
        <p:nvSpPr>
          <p:cNvPr id="3" name="Title 2">
            <a:extLst>
              <a:ext uri="{FF2B5EF4-FFF2-40B4-BE49-F238E27FC236}">
                <a16:creationId xmlns:a16="http://schemas.microsoft.com/office/drawing/2014/main" id="{CA48D255-4958-9C01-F003-06BD548240F8}"/>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250283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ight Blue">
    <p:spTree>
      <p:nvGrpSpPr>
        <p:cNvPr id="1" name=""/>
        <p:cNvGrpSpPr/>
        <p:nvPr/>
      </p:nvGrpSpPr>
      <p:grpSpPr>
        <a:xfrm>
          <a:off x="0" y="0"/>
          <a:ext cx="0" cy="0"/>
          <a:chOff x="0" y="0"/>
          <a:chExt cx="0" cy="0"/>
        </a:xfrm>
      </p:grpSpPr>
      <p:pic>
        <p:nvPicPr>
          <p:cNvPr id="2" name="Picture 1" descr="A white background with a blue sky&#10;&#10;AI-generated content may be incorrect.">
            <a:extLst>
              <a:ext uri="{FF2B5EF4-FFF2-40B4-BE49-F238E27FC236}">
                <a16:creationId xmlns:a16="http://schemas.microsoft.com/office/drawing/2014/main" id="{0C58644F-E399-7034-4F05-A54270780DF0}"/>
              </a:ext>
            </a:extLst>
          </p:cNvPr>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062851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reen 1">
    <p:spTree>
      <p:nvGrpSpPr>
        <p:cNvPr id="1" name=""/>
        <p:cNvGrpSpPr/>
        <p:nvPr/>
      </p:nvGrpSpPr>
      <p:grpSpPr>
        <a:xfrm>
          <a:off x="0" y="0"/>
          <a:ext cx="0" cy="0"/>
          <a:chOff x="0" y="0"/>
          <a:chExt cx="0" cy="0"/>
        </a:xfrm>
      </p:grpSpPr>
      <p:pic>
        <p:nvPicPr>
          <p:cNvPr id="5" name="Picture 4" descr="A white background with dots&#10;&#10;AI-generated content may be incorrect.">
            <a:extLst>
              <a:ext uri="{FF2B5EF4-FFF2-40B4-BE49-F238E27FC236}">
                <a16:creationId xmlns:a16="http://schemas.microsoft.com/office/drawing/2014/main" id="{FD148C04-548C-8652-713F-CFF7093992CD}"/>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583926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reen 2">
    <p:spTree>
      <p:nvGrpSpPr>
        <p:cNvPr id="1" name=""/>
        <p:cNvGrpSpPr/>
        <p:nvPr/>
      </p:nvGrpSpPr>
      <p:grpSpPr>
        <a:xfrm>
          <a:off x="0" y="0"/>
          <a:ext cx="0" cy="0"/>
          <a:chOff x="0" y="0"/>
          <a:chExt cx="0" cy="0"/>
        </a:xfrm>
      </p:grpSpPr>
      <p:pic>
        <p:nvPicPr>
          <p:cNvPr id="2" name="Picture 1" descr="A green and white gradient&#10;&#10;AI-generated content may be incorrect.">
            <a:extLst>
              <a:ext uri="{FF2B5EF4-FFF2-40B4-BE49-F238E27FC236}">
                <a16:creationId xmlns:a16="http://schemas.microsoft.com/office/drawing/2014/main" id="{5ECFB301-182A-6246-07FA-5E7A7071C24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Text Placeholder 3">
            <a:extLst>
              <a:ext uri="{FF2B5EF4-FFF2-40B4-BE49-F238E27FC236}">
                <a16:creationId xmlns:a16="http://schemas.microsoft.com/office/drawing/2014/main" id="{2DD0A8C1-EA28-D8FA-9103-5ABEC411DAC4}"/>
              </a:ext>
            </a:extLst>
          </p:cNvPr>
          <p:cNvSpPr>
            <a:spLocks noGrp="1"/>
          </p:cNvSpPr>
          <p:nvPr>
            <p:ph type="body" sz="quarter" idx="10" hasCustomPrompt="1"/>
          </p:nvPr>
        </p:nvSpPr>
        <p:spPr>
          <a:xfrm>
            <a:off x="1047750" y="1504950"/>
            <a:ext cx="5048250" cy="4011613"/>
          </a:xfrm>
        </p:spPr>
        <p:txBody>
          <a:bodyPr>
            <a:noAutofit/>
          </a:bodyPr>
          <a:lstStyle>
            <a:lvl1pPr marL="0" indent="0">
              <a:buNone/>
              <a:defRPr sz="4400">
                <a:solidFill>
                  <a:schemeClr val="bg1"/>
                </a:solidFill>
              </a:defRPr>
            </a:lvl1pPr>
            <a:lvl2pPr marL="457200" indent="0">
              <a:buNone/>
              <a:defRPr sz="4400"/>
            </a:lvl2pPr>
            <a:lvl3pPr marL="914400" indent="0">
              <a:buNone/>
              <a:defRPr sz="4400"/>
            </a:lvl3pPr>
            <a:lvl4pPr marL="1371600" indent="0">
              <a:buNone/>
              <a:defRPr sz="4400"/>
            </a:lvl4pPr>
            <a:lvl5pPr marL="1828800" indent="0">
              <a:buNone/>
              <a:defRPr sz="4400"/>
            </a:lvl5pPr>
          </a:lstStyle>
          <a:p>
            <a:pPr lvl="0"/>
            <a:r>
              <a:rPr lang="en-GB" dirty="0"/>
              <a:t>Add question</a:t>
            </a:r>
            <a:endParaRPr lang="en-US" dirty="0"/>
          </a:p>
        </p:txBody>
      </p:sp>
    </p:spTree>
    <p:extLst>
      <p:ext uri="{BB962C8B-B14F-4D97-AF65-F5344CB8AC3E}">
        <p14:creationId xmlns:p14="http://schemas.microsoft.com/office/powerpoint/2010/main" val="6176479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een - Question / Images">
    <p:spTree>
      <p:nvGrpSpPr>
        <p:cNvPr id="1" name=""/>
        <p:cNvGrpSpPr/>
        <p:nvPr/>
      </p:nvGrpSpPr>
      <p:grpSpPr>
        <a:xfrm>
          <a:off x="0" y="0"/>
          <a:ext cx="0" cy="0"/>
          <a:chOff x="0" y="0"/>
          <a:chExt cx="0" cy="0"/>
        </a:xfrm>
      </p:grpSpPr>
      <p:pic>
        <p:nvPicPr>
          <p:cNvPr id="2" name="Picture 1" descr="A white background with dots&#10;&#10;AI-generated content may be incorrect.">
            <a:extLst>
              <a:ext uri="{FF2B5EF4-FFF2-40B4-BE49-F238E27FC236}">
                <a16:creationId xmlns:a16="http://schemas.microsoft.com/office/drawing/2014/main" id="{7BF71488-303D-DCC0-63A2-EFDAAF111AA8}"/>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3" name="Picture 2" descr="A green and white gradient&#10;&#10;AI-generated content may be incorrect.">
            <a:extLst>
              <a:ext uri="{FF2B5EF4-FFF2-40B4-BE49-F238E27FC236}">
                <a16:creationId xmlns:a16="http://schemas.microsoft.com/office/drawing/2014/main" id="{44B97973-8BF8-369A-1653-90AB285493E2}"/>
              </a:ext>
            </a:extLst>
          </p:cNvPr>
          <p:cNvPicPr>
            <a:picLocks noChangeAspect="1"/>
          </p:cNvPicPr>
          <p:nvPr userDrawn="1"/>
        </p:nvPicPr>
        <p:blipFill>
          <a:blip r:embed="rId3"/>
          <a:srcRect t="20070" b="2224"/>
          <a:stretch>
            <a:fillRect/>
          </a:stretch>
        </p:blipFill>
        <p:spPr>
          <a:xfrm>
            <a:off x="0" y="1528877"/>
            <a:ext cx="12192000" cy="5329123"/>
          </a:xfrm>
          <a:prstGeom prst="rect">
            <a:avLst/>
          </a:prstGeom>
        </p:spPr>
      </p:pic>
      <p:sp>
        <p:nvSpPr>
          <p:cNvPr id="6" name="Text Placeholder 5">
            <a:extLst>
              <a:ext uri="{FF2B5EF4-FFF2-40B4-BE49-F238E27FC236}">
                <a16:creationId xmlns:a16="http://schemas.microsoft.com/office/drawing/2014/main" id="{FAF65B29-F1F0-6D0A-5302-FD9DC0124919}"/>
              </a:ext>
            </a:extLst>
          </p:cNvPr>
          <p:cNvSpPr>
            <a:spLocks noGrp="1"/>
          </p:cNvSpPr>
          <p:nvPr>
            <p:ph type="body" sz="quarter" idx="10"/>
          </p:nvPr>
        </p:nvSpPr>
        <p:spPr>
          <a:xfrm>
            <a:off x="606425" y="337448"/>
            <a:ext cx="10833100" cy="1014412"/>
          </a:xfrm>
        </p:spPr>
        <p:txBody>
          <a:bodyPr>
            <a:normAutofit/>
          </a:bodyPr>
          <a:lstStyle>
            <a:lvl1pPr marL="0" indent="0" algn="ctr">
              <a:buNone/>
              <a:defRPr sz="4400" b="1"/>
            </a:lvl1pPr>
            <a:lvl2pPr algn="ctr">
              <a:defRPr/>
            </a:lvl2pPr>
            <a:lvl3pPr algn="ctr">
              <a:defRPr/>
            </a:lvl3pPr>
            <a:lvl4pPr algn="ctr">
              <a:defRPr/>
            </a:lvl4pPr>
            <a:lvl5pPr algn="ctr">
              <a:defRPr/>
            </a:lvl5pPr>
          </a:lstStyle>
          <a:p>
            <a:pPr lvl="0"/>
            <a:r>
              <a:rPr lang="en-GB" dirty="0"/>
              <a:t>Click to edit Master text styles</a:t>
            </a:r>
            <a:endParaRPr lang="en-US" dirty="0"/>
          </a:p>
        </p:txBody>
      </p:sp>
    </p:spTree>
    <p:extLst>
      <p:ext uri="{BB962C8B-B14F-4D97-AF65-F5344CB8AC3E}">
        <p14:creationId xmlns:p14="http://schemas.microsoft.com/office/powerpoint/2010/main" val="38089517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reen - Film">
    <p:spTree>
      <p:nvGrpSpPr>
        <p:cNvPr id="1" name=""/>
        <p:cNvGrpSpPr/>
        <p:nvPr/>
      </p:nvGrpSpPr>
      <p:grpSpPr>
        <a:xfrm>
          <a:off x="0" y="0"/>
          <a:ext cx="0" cy="0"/>
          <a:chOff x="0" y="0"/>
          <a:chExt cx="0" cy="0"/>
        </a:xfrm>
      </p:grpSpPr>
      <p:pic>
        <p:nvPicPr>
          <p:cNvPr id="4" name="Picture 3" descr="A green and white gradient&#10;&#10;AI-generated content may be incorrect.">
            <a:extLst>
              <a:ext uri="{FF2B5EF4-FFF2-40B4-BE49-F238E27FC236}">
                <a16:creationId xmlns:a16="http://schemas.microsoft.com/office/drawing/2014/main" id="{76683643-1BAD-97B6-C94E-6EA1B65BF6BB}"/>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1" name="Picture 10" descr="A green and white circle with a movie clapper&#10;&#10;Description automatically generated">
            <a:extLst>
              <a:ext uri="{FF2B5EF4-FFF2-40B4-BE49-F238E27FC236}">
                <a16:creationId xmlns:a16="http://schemas.microsoft.com/office/drawing/2014/main" id="{30BE6791-D1CD-3E91-F66B-0B42E2576040}"/>
              </a:ext>
            </a:extLst>
          </p:cNvPr>
          <p:cNvPicPr>
            <a:picLocks noChangeAspect="1"/>
          </p:cNvPicPr>
          <p:nvPr userDrawn="1"/>
        </p:nvPicPr>
        <p:blipFill>
          <a:blip r:embed="rId3"/>
          <a:stretch>
            <a:fillRect/>
          </a:stretch>
        </p:blipFill>
        <p:spPr>
          <a:xfrm>
            <a:off x="5303999" y="1317600"/>
            <a:ext cx="1580400" cy="1580400"/>
          </a:xfrm>
          <a:prstGeom prst="rect">
            <a:avLst/>
          </a:prstGeom>
        </p:spPr>
      </p:pic>
      <p:sp>
        <p:nvSpPr>
          <p:cNvPr id="2" name="Title 1">
            <a:extLst>
              <a:ext uri="{FF2B5EF4-FFF2-40B4-BE49-F238E27FC236}">
                <a16:creationId xmlns:a16="http://schemas.microsoft.com/office/drawing/2014/main" id="{7BA41204-AEFA-5CCE-CB5D-7D6F0B6E9D68}"/>
              </a:ext>
            </a:extLst>
          </p:cNvPr>
          <p:cNvSpPr>
            <a:spLocks noGrp="1"/>
          </p:cNvSpPr>
          <p:nvPr>
            <p:ph type="title" hasCustomPrompt="1"/>
          </p:nvPr>
        </p:nvSpPr>
        <p:spPr>
          <a:xfrm>
            <a:off x="1545335" y="3830701"/>
            <a:ext cx="9101328" cy="1069975"/>
          </a:xfrm>
        </p:spPr>
        <p:txBody>
          <a:bodyPr>
            <a:noAutofit/>
          </a:bodyPr>
          <a:lstStyle>
            <a:lvl1pPr algn="ctr">
              <a:defRPr sz="6000">
                <a:solidFill>
                  <a:schemeClr val="bg1"/>
                </a:solidFill>
              </a:defRPr>
            </a:lvl1pPr>
          </a:lstStyle>
          <a:p>
            <a:r>
              <a:rPr lang="en-GB"/>
              <a:t>Bible Title</a:t>
            </a:r>
            <a:endParaRPr lang="en-US"/>
          </a:p>
        </p:txBody>
      </p:sp>
      <p:sp>
        <p:nvSpPr>
          <p:cNvPr id="3" name="TextBox 2">
            <a:extLst>
              <a:ext uri="{FF2B5EF4-FFF2-40B4-BE49-F238E27FC236}">
                <a16:creationId xmlns:a16="http://schemas.microsoft.com/office/drawing/2014/main" id="{507F1657-EB78-A9BC-3EFB-37C080FF89EA}"/>
              </a:ext>
            </a:extLst>
          </p:cNvPr>
          <p:cNvSpPr txBox="1"/>
          <p:nvPr userDrawn="1"/>
        </p:nvSpPr>
        <p:spPr>
          <a:xfrm>
            <a:off x="3627382" y="2997918"/>
            <a:ext cx="4937234" cy="1015663"/>
          </a:xfrm>
          <a:prstGeom prst="rect">
            <a:avLst/>
          </a:prstGeom>
          <a:noFill/>
        </p:spPr>
        <p:txBody>
          <a:bodyPr wrap="square" rtlCol="0">
            <a:spAutoFit/>
          </a:bodyPr>
          <a:lstStyle/>
          <a:p>
            <a:pPr algn="ctr"/>
            <a:r>
              <a:rPr lang="en-US" sz="6000" b="1" i="0" dirty="0">
                <a:solidFill>
                  <a:srgbClr val="C4D6CB"/>
                </a:solidFill>
                <a:latin typeface="Outfit" pitchFamily="2" charset="0"/>
              </a:rPr>
              <a:t>Film</a:t>
            </a:r>
          </a:p>
        </p:txBody>
      </p:sp>
    </p:spTree>
    <p:extLst>
      <p:ext uri="{BB962C8B-B14F-4D97-AF65-F5344CB8AC3E}">
        <p14:creationId xmlns:p14="http://schemas.microsoft.com/office/powerpoint/2010/main" val="418944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reen - Bible verse">
    <p:spTree>
      <p:nvGrpSpPr>
        <p:cNvPr id="1" name=""/>
        <p:cNvGrpSpPr/>
        <p:nvPr/>
      </p:nvGrpSpPr>
      <p:grpSpPr>
        <a:xfrm>
          <a:off x="0" y="0"/>
          <a:ext cx="0" cy="0"/>
          <a:chOff x="0" y="0"/>
          <a:chExt cx="0" cy="0"/>
        </a:xfrm>
      </p:grpSpPr>
      <p:pic>
        <p:nvPicPr>
          <p:cNvPr id="4" name="Picture 3" descr="A white background with dots&#10;&#10;AI-generated content may be incorrect.">
            <a:extLst>
              <a:ext uri="{FF2B5EF4-FFF2-40B4-BE49-F238E27FC236}">
                <a16:creationId xmlns:a16="http://schemas.microsoft.com/office/drawing/2014/main" id="{FC66A789-1394-305D-2C16-16FC0956560D}"/>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7" name="Picture 6" descr="A white cross on a green circle&#10;&#10;AI-generated content may be incorrect.">
            <a:extLst>
              <a:ext uri="{FF2B5EF4-FFF2-40B4-BE49-F238E27FC236}">
                <a16:creationId xmlns:a16="http://schemas.microsoft.com/office/drawing/2014/main" id="{B75C2050-F3AE-37DF-2ED6-5B20404916F4}"/>
              </a:ext>
            </a:extLst>
          </p:cNvPr>
          <p:cNvPicPr>
            <a:picLocks noChangeAspect="1"/>
          </p:cNvPicPr>
          <p:nvPr userDrawn="1"/>
        </p:nvPicPr>
        <p:blipFill>
          <a:blip r:embed="rId3"/>
          <a:stretch>
            <a:fillRect/>
          </a:stretch>
        </p:blipFill>
        <p:spPr>
          <a:xfrm>
            <a:off x="513854" y="637218"/>
            <a:ext cx="1584000" cy="1584000"/>
          </a:xfrm>
          <a:prstGeom prst="rect">
            <a:avLst/>
          </a:prstGeom>
        </p:spPr>
      </p:pic>
      <p:sp>
        <p:nvSpPr>
          <p:cNvPr id="9" name="TextBox 8">
            <a:extLst>
              <a:ext uri="{FF2B5EF4-FFF2-40B4-BE49-F238E27FC236}">
                <a16:creationId xmlns:a16="http://schemas.microsoft.com/office/drawing/2014/main" id="{A9BF6B44-B4BF-D332-BB71-B4EAD351BCF2}"/>
              </a:ext>
            </a:extLst>
          </p:cNvPr>
          <p:cNvSpPr txBox="1"/>
          <p:nvPr userDrawn="1"/>
        </p:nvSpPr>
        <p:spPr>
          <a:xfrm>
            <a:off x="2380791" y="637218"/>
            <a:ext cx="4937234" cy="784830"/>
          </a:xfrm>
          <a:prstGeom prst="rect">
            <a:avLst/>
          </a:prstGeom>
          <a:noFill/>
        </p:spPr>
        <p:txBody>
          <a:bodyPr wrap="square" rtlCol="0">
            <a:spAutoFit/>
          </a:bodyPr>
          <a:lstStyle/>
          <a:p>
            <a:pPr algn="l"/>
            <a:r>
              <a:rPr lang="en-GB" sz="4500" b="1" i="0" noProof="0" dirty="0">
                <a:solidFill>
                  <a:srgbClr val="93BAA6"/>
                </a:solidFill>
                <a:latin typeface="Outfit" pitchFamily="2" charset="0"/>
              </a:rPr>
              <a:t>Bible verse</a:t>
            </a:r>
          </a:p>
        </p:txBody>
      </p:sp>
      <p:sp>
        <p:nvSpPr>
          <p:cNvPr id="11" name="Text Placeholder 10">
            <a:extLst>
              <a:ext uri="{FF2B5EF4-FFF2-40B4-BE49-F238E27FC236}">
                <a16:creationId xmlns:a16="http://schemas.microsoft.com/office/drawing/2014/main" id="{DC0F8674-DEB6-374D-5D0B-0488367EFA11}"/>
              </a:ext>
            </a:extLst>
          </p:cNvPr>
          <p:cNvSpPr>
            <a:spLocks noGrp="1"/>
          </p:cNvSpPr>
          <p:nvPr>
            <p:ph type="body" sz="quarter" idx="10" hasCustomPrompt="1"/>
          </p:nvPr>
        </p:nvSpPr>
        <p:spPr>
          <a:xfrm>
            <a:off x="2380791" y="1272346"/>
            <a:ext cx="4492625" cy="854628"/>
          </a:xfrm>
        </p:spPr>
        <p:txBody>
          <a:bodyPr>
            <a:normAutofit/>
          </a:bodyPr>
          <a:lstStyle>
            <a:lvl1pPr marL="0" indent="0">
              <a:buNone/>
              <a:defRPr sz="4400" b="1">
                <a:solidFill>
                  <a:srgbClr val="549E80"/>
                </a:solidFill>
              </a:defRPr>
            </a:lvl1pPr>
          </a:lstStyle>
          <a:p>
            <a:pPr lvl="0"/>
            <a:r>
              <a:rPr lang="en-GB" noProof="0" dirty="0">
                <a:latin typeface="Outfit"/>
              </a:rPr>
              <a:t>Verse</a:t>
            </a:r>
            <a:endParaRPr lang="en-US" dirty="0"/>
          </a:p>
        </p:txBody>
      </p:sp>
      <p:sp>
        <p:nvSpPr>
          <p:cNvPr id="12" name="Text Placeholder 2">
            <a:extLst>
              <a:ext uri="{FF2B5EF4-FFF2-40B4-BE49-F238E27FC236}">
                <a16:creationId xmlns:a16="http://schemas.microsoft.com/office/drawing/2014/main" id="{532A0309-1492-CD51-8586-CD80D6EB14B1}"/>
              </a:ext>
            </a:extLst>
          </p:cNvPr>
          <p:cNvSpPr>
            <a:spLocks noGrp="1"/>
          </p:cNvSpPr>
          <p:nvPr>
            <p:ph type="body" sz="quarter" idx="11"/>
          </p:nvPr>
        </p:nvSpPr>
        <p:spPr>
          <a:xfrm>
            <a:off x="2380791" y="2387815"/>
            <a:ext cx="6643939" cy="3575663"/>
          </a:xfrm>
        </p:spPr>
        <p:txBody>
          <a:bodyPr>
            <a:normAutofit/>
          </a:bodyPr>
          <a:lstStyle>
            <a:lvl1pPr marL="0" indent="0">
              <a:lnSpc>
                <a:spcPct val="120000"/>
              </a:lnSpc>
              <a:buClr>
                <a:srgbClr val="4BA0C1"/>
              </a:buClr>
              <a:buFont typeface="Arial" panose="020B0604020202020204" pitchFamily="34" charset="0"/>
              <a:buNone/>
              <a:defRPr sz="3500"/>
            </a:lvl1pPr>
            <a:lvl2pPr marL="457200" indent="0">
              <a:lnSpc>
                <a:spcPct val="120000"/>
              </a:lnSpc>
              <a:buClr>
                <a:srgbClr val="4BA0C1"/>
              </a:buClr>
              <a:buNone/>
              <a:defRPr/>
            </a:lvl2pPr>
            <a:lvl3pPr marL="914400" indent="0">
              <a:lnSpc>
                <a:spcPct val="120000"/>
              </a:lnSpc>
              <a:buClr>
                <a:srgbClr val="4BA0C1"/>
              </a:buClr>
              <a:buNone/>
              <a:defRPr/>
            </a:lvl3pPr>
            <a:lvl4pPr marL="1371600" indent="0">
              <a:lnSpc>
                <a:spcPct val="120000"/>
              </a:lnSpc>
              <a:buClr>
                <a:srgbClr val="4BA0C1"/>
              </a:buClr>
              <a:buNone/>
              <a:defRPr/>
            </a:lvl4pPr>
            <a:lvl5pPr marL="1828800" indent="0">
              <a:lnSpc>
                <a:spcPct val="120000"/>
              </a:lnSpc>
              <a:buClr>
                <a:srgbClr val="4BA0C1"/>
              </a:buClr>
              <a:buNone/>
              <a:defRPr/>
            </a:lvl5pPr>
          </a:lstStyle>
          <a:p>
            <a:pPr lvl="0"/>
            <a:r>
              <a:rPr lang="en-GB" dirty="0"/>
              <a:t>Click to edit Master text styles</a:t>
            </a:r>
            <a:endParaRPr lang="en-US" dirty="0"/>
          </a:p>
        </p:txBody>
      </p:sp>
    </p:spTree>
    <p:extLst>
      <p:ext uri="{BB962C8B-B14F-4D97-AF65-F5344CB8AC3E}">
        <p14:creationId xmlns:p14="http://schemas.microsoft.com/office/powerpoint/2010/main" val="37633731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ue - Activity">
    <p:spTree>
      <p:nvGrpSpPr>
        <p:cNvPr id="1" name=""/>
        <p:cNvGrpSpPr/>
        <p:nvPr/>
      </p:nvGrpSpPr>
      <p:grpSpPr>
        <a:xfrm>
          <a:off x="0" y="0"/>
          <a:ext cx="0" cy="0"/>
          <a:chOff x="0" y="0"/>
          <a:chExt cx="0" cy="0"/>
        </a:xfrm>
      </p:grpSpPr>
      <p:pic>
        <p:nvPicPr>
          <p:cNvPr id="3" name="Picture 2" descr="A blue and white gradient&#10;&#10;AI-generated content may be incorrect.">
            <a:extLst>
              <a:ext uri="{FF2B5EF4-FFF2-40B4-BE49-F238E27FC236}">
                <a16:creationId xmlns:a16="http://schemas.microsoft.com/office/drawing/2014/main" id="{BC884A3F-805A-AE7F-A56D-69255567C1EC}"/>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5" name="Picture 14" descr="A blue puzzle piece on a white circle&#10;&#10;Description automatically generated">
            <a:extLst>
              <a:ext uri="{FF2B5EF4-FFF2-40B4-BE49-F238E27FC236}">
                <a16:creationId xmlns:a16="http://schemas.microsoft.com/office/drawing/2014/main" id="{4AB98605-E9E3-D35A-3972-D8172EAC6F0C}"/>
              </a:ext>
            </a:extLst>
          </p:cNvPr>
          <p:cNvPicPr>
            <a:picLocks noChangeAspect="1"/>
          </p:cNvPicPr>
          <p:nvPr userDrawn="1"/>
        </p:nvPicPr>
        <p:blipFill>
          <a:blip r:embed="rId3"/>
          <a:stretch>
            <a:fillRect/>
          </a:stretch>
        </p:blipFill>
        <p:spPr>
          <a:xfrm>
            <a:off x="5303999" y="1317600"/>
            <a:ext cx="1584000" cy="1584000"/>
          </a:xfrm>
          <a:prstGeom prst="rect">
            <a:avLst/>
          </a:prstGeom>
        </p:spPr>
      </p:pic>
      <p:sp>
        <p:nvSpPr>
          <p:cNvPr id="2" name="Title 1">
            <a:extLst>
              <a:ext uri="{FF2B5EF4-FFF2-40B4-BE49-F238E27FC236}">
                <a16:creationId xmlns:a16="http://schemas.microsoft.com/office/drawing/2014/main" id="{1427CF39-7CCF-DE87-5A60-A67E4F14D714}"/>
              </a:ext>
            </a:extLst>
          </p:cNvPr>
          <p:cNvSpPr>
            <a:spLocks noGrp="1"/>
          </p:cNvSpPr>
          <p:nvPr>
            <p:ph type="title" hasCustomPrompt="1"/>
          </p:nvPr>
        </p:nvSpPr>
        <p:spPr>
          <a:xfrm>
            <a:off x="1545335" y="3931285"/>
            <a:ext cx="9101328" cy="1325563"/>
          </a:xfrm>
        </p:spPr>
        <p:txBody>
          <a:bodyPr>
            <a:noAutofit/>
          </a:bodyPr>
          <a:lstStyle>
            <a:lvl1pPr algn="ctr">
              <a:defRPr sz="6000">
                <a:solidFill>
                  <a:schemeClr val="bg1"/>
                </a:solidFill>
              </a:defRPr>
            </a:lvl1pPr>
          </a:lstStyle>
          <a:p>
            <a:r>
              <a:rPr lang="en-GB"/>
              <a:t>Activity name</a:t>
            </a:r>
            <a:endParaRPr lang="en-US"/>
          </a:p>
        </p:txBody>
      </p:sp>
      <p:sp>
        <p:nvSpPr>
          <p:cNvPr id="7" name="TextBox 6">
            <a:extLst>
              <a:ext uri="{FF2B5EF4-FFF2-40B4-BE49-F238E27FC236}">
                <a16:creationId xmlns:a16="http://schemas.microsoft.com/office/drawing/2014/main" id="{D0D626F5-9BE1-7C6E-DB18-98004EE2B946}"/>
              </a:ext>
            </a:extLst>
          </p:cNvPr>
          <p:cNvSpPr txBox="1"/>
          <p:nvPr userDrawn="1"/>
        </p:nvSpPr>
        <p:spPr>
          <a:xfrm>
            <a:off x="3627382" y="2997918"/>
            <a:ext cx="4937234" cy="1015663"/>
          </a:xfrm>
          <a:prstGeom prst="rect">
            <a:avLst/>
          </a:prstGeom>
          <a:noFill/>
        </p:spPr>
        <p:txBody>
          <a:bodyPr wrap="square" rtlCol="0">
            <a:spAutoFit/>
          </a:bodyPr>
          <a:lstStyle/>
          <a:p>
            <a:pPr algn="ctr"/>
            <a:r>
              <a:rPr lang="en-US" sz="6000" b="1" i="0" dirty="0">
                <a:solidFill>
                  <a:srgbClr val="ACBACE"/>
                </a:solidFill>
                <a:latin typeface="Outfit" pitchFamily="2" charset="0"/>
              </a:rPr>
              <a:t>Activity</a:t>
            </a:r>
          </a:p>
        </p:txBody>
      </p:sp>
    </p:spTree>
    <p:extLst>
      <p:ext uri="{BB962C8B-B14F-4D97-AF65-F5344CB8AC3E}">
        <p14:creationId xmlns:p14="http://schemas.microsoft.com/office/powerpoint/2010/main" val="26036515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ue 1">
    <p:spTree>
      <p:nvGrpSpPr>
        <p:cNvPr id="1" name=""/>
        <p:cNvGrpSpPr/>
        <p:nvPr/>
      </p:nvGrpSpPr>
      <p:grpSpPr>
        <a:xfrm>
          <a:off x="0" y="0"/>
          <a:ext cx="0" cy="0"/>
          <a:chOff x="0" y="0"/>
          <a:chExt cx="0" cy="0"/>
        </a:xfrm>
      </p:grpSpPr>
      <p:pic>
        <p:nvPicPr>
          <p:cNvPr id="2" name="Picture 1" descr="A white surface with dots&#10;&#10;AI-generated content may be incorrect.">
            <a:extLst>
              <a:ext uri="{FF2B5EF4-FFF2-40B4-BE49-F238E27FC236}">
                <a16:creationId xmlns:a16="http://schemas.microsoft.com/office/drawing/2014/main" id="{C453C00B-230D-57F1-DA9B-1E1D35B65C2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Text Placeholder 3">
            <a:extLst>
              <a:ext uri="{FF2B5EF4-FFF2-40B4-BE49-F238E27FC236}">
                <a16:creationId xmlns:a16="http://schemas.microsoft.com/office/drawing/2014/main" id="{BE29E997-025E-1FA3-7FBA-77CF28CED507}"/>
              </a:ext>
            </a:extLst>
          </p:cNvPr>
          <p:cNvSpPr>
            <a:spLocks noGrp="1"/>
          </p:cNvSpPr>
          <p:nvPr>
            <p:ph type="body" sz="quarter" idx="10" hasCustomPrompt="1"/>
          </p:nvPr>
        </p:nvSpPr>
        <p:spPr>
          <a:xfrm>
            <a:off x="1047750" y="1504950"/>
            <a:ext cx="5048250" cy="4011613"/>
          </a:xfrm>
        </p:spPr>
        <p:txBody>
          <a:bodyPr>
            <a:noAutofit/>
          </a:bodyPr>
          <a:lstStyle>
            <a:lvl1pPr marL="0" indent="0">
              <a:buNone/>
              <a:defRPr sz="4400">
                <a:solidFill>
                  <a:schemeClr val="tx1"/>
                </a:solidFill>
              </a:defRPr>
            </a:lvl1pPr>
            <a:lvl2pPr marL="457200" indent="0">
              <a:buNone/>
              <a:defRPr sz="4400"/>
            </a:lvl2pPr>
            <a:lvl3pPr marL="914400" indent="0">
              <a:buNone/>
              <a:defRPr sz="4400"/>
            </a:lvl3pPr>
            <a:lvl4pPr marL="1371600" indent="0">
              <a:buNone/>
              <a:defRPr sz="4400"/>
            </a:lvl4pPr>
            <a:lvl5pPr marL="1828800" indent="0">
              <a:buNone/>
              <a:defRPr sz="4400"/>
            </a:lvl5pPr>
          </a:lstStyle>
          <a:p>
            <a:pPr lvl="0"/>
            <a:r>
              <a:rPr lang="en-GB" dirty="0"/>
              <a:t>Add question</a:t>
            </a:r>
            <a:endParaRPr lang="en-US" dirty="0"/>
          </a:p>
        </p:txBody>
      </p:sp>
    </p:spTree>
    <p:extLst>
      <p:ext uri="{BB962C8B-B14F-4D97-AF65-F5344CB8AC3E}">
        <p14:creationId xmlns:p14="http://schemas.microsoft.com/office/powerpoint/2010/main" val="16489313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ue 2">
    <p:spTree>
      <p:nvGrpSpPr>
        <p:cNvPr id="1" name=""/>
        <p:cNvGrpSpPr/>
        <p:nvPr/>
      </p:nvGrpSpPr>
      <p:grpSpPr>
        <a:xfrm>
          <a:off x="0" y="0"/>
          <a:ext cx="0" cy="0"/>
          <a:chOff x="0" y="0"/>
          <a:chExt cx="0" cy="0"/>
        </a:xfrm>
      </p:grpSpPr>
      <p:pic>
        <p:nvPicPr>
          <p:cNvPr id="3" name="Picture 2" descr="A blue and white gradient&#10;&#10;AI-generated content may be incorrect.">
            <a:extLst>
              <a:ext uri="{FF2B5EF4-FFF2-40B4-BE49-F238E27FC236}">
                <a16:creationId xmlns:a16="http://schemas.microsoft.com/office/drawing/2014/main" id="{6EB04C53-C2BE-09C0-4138-ECD2340E102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5">
            <a:extLst>
              <a:ext uri="{FF2B5EF4-FFF2-40B4-BE49-F238E27FC236}">
                <a16:creationId xmlns:a16="http://schemas.microsoft.com/office/drawing/2014/main" id="{68960019-7060-C3FC-FEF9-A78C503A668A}"/>
              </a:ext>
            </a:extLst>
          </p:cNvPr>
          <p:cNvSpPr>
            <a:spLocks noGrp="1"/>
          </p:cNvSpPr>
          <p:nvPr>
            <p:ph type="title"/>
          </p:nvPr>
        </p:nvSpPr>
        <p:spPr>
          <a:xfrm>
            <a:off x="2831592" y="3029426"/>
            <a:ext cx="6528816" cy="799148"/>
          </a:xfrm>
        </p:spPr>
        <p:txBody>
          <a:bodyPr>
            <a:noAutofit/>
          </a:bodyPr>
          <a:lstStyle>
            <a:lvl1pPr algn="ctr">
              <a:defRPr sz="6000">
                <a:solidFill>
                  <a:schemeClr val="bg1"/>
                </a:solidFill>
              </a:defRPr>
            </a:lvl1pPr>
          </a:lstStyle>
          <a:p>
            <a:r>
              <a:rPr lang="en-GB" dirty="0"/>
              <a:t>Click to edit Master title style</a:t>
            </a:r>
            <a:endParaRPr lang="en-US" dirty="0"/>
          </a:p>
        </p:txBody>
      </p:sp>
    </p:spTree>
    <p:extLst>
      <p:ext uri="{BB962C8B-B14F-4D97-AF65-F5344CB8AC3E}">
        <p14:creationId xmlns:p14="http://schemas.microsoft.com/office/powerpoint/2010/main" val="41438106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Red - Question / Images">
    <p:spTree>
      <p:nvGrpSpPr>
        <p:cNvPr id="1" name=""/>
        <p:cNvGrpSpPr/>
        <p:nvPr/>
      </p:nvGrpSpPr>
      <p:grpSpPr>
        <a:xfrm>
          <a:off x="0" y="0"/>
          <a:ext cx="0" cy="0"/>
          <a:chOff x="0" y="0"/>
          <a:chExt cx="0" cy="0"/>
        </a:xfrm>
      </p:grpSpPr>
      <p:pic>
        <p:nvPicPr>
          <p:cNvPr id="4" name="Picture 3" descr="A pink background with a white background&#10;&#10;AI-generated content may be incorrect.">
            <a:extLst>
              <a:ext uri="{FF2B5EF4-FFF2-40B4-BE49-F238E27FC236}">
                <a16:creationId xmlns:a16="http://schemas.microsoft.com/office/drawing/2014/main" id="{7FF323B8-6D88-19EF-2EB7-0C01190B673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 Placeholder 5">
            <a:extLst>
              <a:ext uri="{FF2B5EF4-FFF2-40B4-BE49-F238E27FC236}">
                <a16:creationId xmlns:a16="http://schemas.microsoft.com/office/drawing/2014/main" id="{FAF65B29-F1F0-6D0A-5302-FD9DC0124919}"/>
              </a:ext>
            </a:extLst>
          </p:cNvPr>
          <p:cNvSpPr>
            <a:spLocks noGrp="1"/>
          </p:cNvSpPr>
          <p:nvPr>
            <p:ph type="body" sz="quarter" idx="10"/>
          </p:nvPr>
        </p:nvSpPr>
        <p:spPr>
          <a:xfrm>
            <a:off x="606425" y="337448"/>
            <a:ext cx="10833100" cy="1014412"/>
          </a:xfrm>
        </p:spPr>
        <p:txBody>
          <a:bodyPr>
            <a:normAutofit/>
          </a:bodyPr>
          <a:lstStyle>
            <a:lvl1pPr marL="0" indent="0" algn="ctr">
              <a:buNone/>
              <a:defRPr sz="4400" b="1"/>
            </a:lvl1pPr>
            <a:lvl2pPr algn="ctr">
              <a:defRPr/>
            </a:lvl2pPr>
            <a:lvl3pPr algn="ctr">
              <a:defRPr/>
            </a:lvl3pPr>
            <a:lvl4pPr algn="ctr">
              <a:defRPr/>
            </a:lvl4pPr>
            <a:lvl5pPr algn="ctr">
              <a:defRPr/>
            </a:lvl5pPr>
          </a:lstStyle>
          <a:p>
            <a:pPr lvl="0"/>
            <a:r>
              <a:rPr lang="en-GB" dirty="0"/>
              <a:t>Click to edit Master text styles</a:t>
            </a:r>
            <a:endParaRPr lang="en-US" dirty="0"/>
          </a:p>
        </p:txBody>
      </p:sp>
      <p:pic>
        <p:nvPicPr>
          <p:cNvPr id="7" name="Picture 6" descr="A red and white gradient&#10;&#10;AI-generated content may be incorrect.">
            <a:extLst>
              <a:ext uri="{FF2B5EF4-FFF2-40B4-BE49-F238E27FC236}">
                <a16:creationId xmlns:a16="http://schemas.microsoft.com/office/drawing/2014/main" id="{8A7C9259-A58C-F981-EB75-781B9D5FD792}"/>
              </a:ext>
            </a:extLst>
          </p:cNvPr>
          <p:cNvPicPr>
            <a:picLocks noChangeAspect="1"/>
          </p:cNvPicPr>
          <p:nvPr userDrawn="1"/>
        </p:nvPicPr>
        <p:blipFill>
          <a:blip r:embed="rId3"/>
          <a:srcRect t="22294"/>
          <a:stretch>
            <a:fillRect/>
          </a:stretch>
        </p:blipFill>
        <p:spPr>
          <a:xfrm>
            <a:off x="0" y="1528876"/>
            <a:ext cx="12192000" cy="5329123"/>
          </a:xfrm>
          <a:prstGeom prst="rect">
            <a:avLst/>
          </a:prstGeom>
        </p:spPr>
      </p:pic>
    </p:spTree>
    <p:extLst>
      <p:ext uri="{BB962C8B-B14F-4D97-AF65-F5344CB8AC3E}">
        <p14:creationId xmlns:p14="http://schemas.microsoft.com/office/powerpoint/2010/main" val="11520612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4" name="Picture 3" descr="A group of girls running&#10;&#10;AI-generated content may be incorrect.">
            <a:extLst>
              <a:ext uri="{FF2B5EF4-FFF2-40B4-BE49-F238E27FC236}">
                <a16:creationId xmlns:a16="http://schemas.microsoft.com/office/drawing/2014/main" id="{BA7F1B80-1658-7171-7E8D-55EF8F6A18BC}"/>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56617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ed 1">
    <p:spTree>
      <p:nvGrpSpPr>
        <p:cNvPr id="1" name=""/>
        <p:cNvGrpSpPr/>
        <p:nvPr/>
      </p:nvGrpSpPr>
      <p:grpSpPr>
        <a:xfrm>
          <a:off x="0" y="0"/>
          <a:ext cx="0" cy="0"/>
          <a:chOff x="0" y="0"/>
          <a:chExt cx="0" cy="0"/>
        </a:xfrm>
      </p:grpSpPr>
      <p:pic>
        <p:nvPicPr>
          <p:cNvPr id="7" name="Picture 6" descr="A red and white gradient&#10;&#10;AI-generated content may be incorrect.">
            <a:extLst>
              <a:ext uri="{FF2B5EF4-FFF2-40B4-BE49-F238E27FC236}">
                <a16:creationId xmlns:a16="http://schemas.microsoft.com/office/drawing/2014/main" id="{273F9BA6-7F69-965F-82D2-826FD80C3CF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5">
            <a:extLst>
              <a:ext uri="{FF2B5EF4-FFF2-40B4-BE49-F238E27FC236}">
                <a16:creationId xmlns:a16="http://schemas.microsoft.com/office/drawing/2014/main" id="{637F01E5-D53B-0574-0C32-B9AC2960AEFA}"/>
              </a:ext>
            </a:extLst>
          </p:cNvPr>
          <p:cNvSpPr>
            <a:spLocks noGrp="1"/>
          </p:cNvSpPr>
          <p:nvPr>
            <p:ph type="title"/>
          </p:nvPr>
        </p:nvSpPr>
        <p:spPr>
          <a:xfrm>
            <a:off x="2831592" y="3029426"/>
            <a:ext cx="6528816" cy="799148"/>
          </a:xfrm>
        </p:spPr>
        <p:txBody>
          <a:bodyPr>
            <a:noAutofit/>
          </a:bodyPr>
          <a:lstStyle>
            <a:lvl1pPr algn="ctr">
              <a:defRPr sz="6000">
                <a:solidFill>
                  <a:schemeClr val="bg1"/>
                </a:solidFill>
              </a:defRPr>
            </a:lvl1pPr>
          </a:lstStyle>
          <a:p>
            <a:r>
              <a:rPr lang="en-GB"/>
              <a:t>Click to edit Master title style</a:t>
            </a:r>
            <a:endParaRPr lang="en-US"/>
          </a:p>
        </p:txBody>
      </p:sp>
    </p:spTree>
    <p:extLst>
      <p:ext uri="{BB962C8B-B14F-4D97-AF65-F5344CB8AC3E}">
        <p14:creationId xmlns:p14="http://schemas.microsoft.com/office/powerpoint/2010/main" val="5873050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Red">
    <p:spTree>
      <p:nvGrpSpPr>
        <p:cNvPr id="1" name=""/>
        <p:cNvGrpSpPr/>
        <p:nvPr/>
      </p:nvGrpSpPr>
      <p:grpSpPr>
        <a:xfrm>
          <a:off x="0" y="0"/>
          <a:ext cx="0" cy="0"/>
          <a:chOff x="0" y="0"/>
          <a:chExt cx="0" cy="0"/>
        </a:xfrm>
      </p:grpSpPr>
      <p:pic>
        <p:nvPicPr>
          <p:cNvPr id="3" name="Picture 2" descr="A pink background with a white background&#10;&#10;AI-generated content may be incorrect.">
            <a:extLst>
              <a:ext uri="{FF2B5EF4-FFF2-40B4-BE49-F238E27FC236}">
                <a16:creationId xmlns:a16="http://schemas.microsoft.com/office/drawing/2014/main" id="{7C8CF544-6D28-40C2-29CF-08DCBA68A32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 Placeholder 7">
            <a:extLst>
              <a:ext uri="{FF2B5EF4-FFF2-40B4-BE49-F238E27FC236}">
                <a16:creationId xmlns:a16="http://schemas.microsoft.com/office/drawing/2014/main" id="{3461C824-0B5B-5E64-3CE6-67EB59EDC19F}"/>
              </a:ext>
            </a:extLst>
          </p:cNvPr>
          <p:cNvSpPr>
            <a:spLocks noGrp="1"/>
          </p:cNvSpPr>
          <p:nvPr>
            <p:ph type="body" sz="quarter" idx="10" hasCustomPrompt="1"/>
          </p:nvPr>
        </p:nvSpPr>
        <p:spPr>
          <a:xfrm>
            <a:off x="998503" y="825154"/>
            <a:ext cx="9934539" cy="4939541"/>
          </a:xfrm>
        </p:spPr>
        <p:txBody>
          <a:bodyPr>
            <a:noAutofit/>
          </a:bodyPr>
          <a:lstStyle>
            <a:lvl1pPr marL="0" indent="0">
              <a:spcBef>
                <a:spcPts val="0"/>
              </a:spcBef>
              <a:spcAft>
                <a:spcPts val="2000"/>
              </a:spcAft>
              <a:buNone/>
              <a:defRPr sz="2400"/>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GB" dirty="0"/>
              <a:t>Add text</a:t>
            </a:r>
            <a:endParaRPr lang="en-US" dirty="0"/>
          </a:p>
        </p:txBody>
      </p:sp>
    </p:spTree>
    <p:extLst>
      <p:ext uri="{BB962C8B-B14F-4D97-AF65-F5344CB8AC3E}">
        <p14:creationId xmlns:p14="http://schemas.microsoft.com/office/powerpoint/2010/main" val="18197429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Red - Bible verse">
    <p:spTree>
      <p:nvGrpSpPr>
        <p:cNvPr id="1" name=""/>
        <p:cNvGrpSpPr/>
        <p:nvPr/>
      </p:nvGrpSpPr>
      <p:grpSpPr>
        <a:xfrm>
          <a:off x="0" y="0"/>
          <a:ext cx="0" cy="0"/>
          <a:chOff x="0" y="0"/>
          <a:chExt cx="0" cy="0"/>
        </a:xfrm>
      </p:grpSpPr>
      <p:pic>
        <p:nvPicPr>
          <p:cNvPr id="3" name="Picture 2" descr="A pink background with a white background&#10;&#10;AI-generated content may be incorrect.">
            <a:extLst>
              <a:ext uri="{FF2B5EF4-FFF2-40B4-BE49-F238E27FC236}">
                <a16:creationId xmlns:a16="http://schemas.microsoft.com/office/drawing/2014/main" id="{AA2060B4-B30A-1343-14AA-7748091CC605}"/>
              </a:ext>
            </a:extLst>
          </p:cNvPr>
          <p:cNvPicPr/>
          <p:nvPr userDrawn="1"/>
        </p:nvPicPr>
        <p:blipFill>
          <a:blip r:embed="rId2"/>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A9BF6B44-B4BF-D332-BB71-B4EAD351BCF2}"/>
              </a:ext>
            </a:extLst>
          </p:cNvPr>
          <p:cNvSpPr txBox="1"/>
          <p:nvPr userDrawn="1"/>
        </p:nvSpPr>
        <p:spPr>
          <a:xfrm>
            <a:off x="2380791" y="637218"/>
            <a:ext cx="4937234" cy="784830"/>
          </a:xfrm>
          <a:prstGeom prst="rect">
            <a:avLst/>
          </a:prstGeom>
          <a:noFill/>
        </p:spPr>
        <p:txBody>
          <a:bodyPr wrap="square" rtlCol="0">
            <a:spAutoFit/>
          </a:bodyPr>
          <a:lstStyle/>
          <a:p>
            <a:pPr algn="l"/>
            <a:r>
              <a:rPr lang="en-GB" sz="4500" b="1" i="0" noProof="0" dirty="0">
                <a:solidFill>
                  <a:srgbClr val="C67673"/>
                </a:solidFill>
                <a:latin typeface="Outfit" pitchFamily="2" charset="0"/>
              </a:rPr>
              <a:t>Bible verse</a:t>
            </a:r>
          </a:p>
        </p:txBody>
      </p:sp>
      <p:sp>
        <p:nvSpPr>
          <p:cNvPr id="11" name="Text Placeholder 10">
            <a:extLst>
              <a:ext uri="{FF2B5EF4-FFF2-40B4-BE49-F238E27FC236}">
                <a16:creationId xmlns:a16="http://schemas.microsoft.com/office/drawing/2014/main" id="{DC0F8674-DEB6-374D-5D0B-0488367EFA11}"/>
              </a:ext>
            </a:extLst>
          </p:cNvPr>
          <p:cNvSpPr>
            <a:spLocks noGrp="1"/>
          </p:cNvSpPr>
          <p:nvPr>
            <p:ph type="body" sz="quarter" idx="10" hasCustomPrompt="1"/>
          </p:nvPr>
        </p:nvSpPr>
        <p:spPr>
          <a:xfrm>
            <a:off x="2380791" y="1272346"/>
            <a:ext cx="4492625" cy="854628"/>
          </a:xfrm>
        </p:spPr>
        <p:txBody>
          <a:bodyPr>
            <a:normAutofit/>
          </a:bodyPr>
          <a:lstStyle>
            <a:lvl1pPr marL="0" indent="0">
              <a:buNone/>
              <a:defRPr sz="4400" b="1">
                <a:solidFill>
                  <a:srgbClr val="A72327"/>
                </a:solidFill>
              </a:defRPr>
            </a:lvl1pPr>
          </a:lstStyle>
          <a:p>
            <a:pPr lvl="0"/>
            <a:r>
              <a:rPr lang="en-GB" noProof="0" dirty="0">
                <a:latin typeface="Outfit"/>
              </a:rPr>
              <a:t>Verse</a:t>
            </a:r>
            <a:endParaRPr lang="en-US" dirty="0"/>
          </a:p>
        </p:txBody>
      </p:sp>
      <p:sp>
        <p:nvSpPr>
          <p:cNvPr id="12" name="Text Placeholder 2">
            <a:extLst>
              <a:ext uri="{FF2B5EF4-FFF2-40B4-BE49-F238E27FC236}">
                <a16:creationId xmlns:a16="http://schemas.microsoft.com/office/drawing/2014/main" id="{532A0309-1492-CD51-8586-CD80D6EB14B1}"/>
              </a:ext>
            </a:extLst>
          </p:cNvPr>
          <p:cNvSpPr>
            <a:spLocks noGrp="1"/>
          </p:cNvSpPr>
          <p:nvPr>
            <p:ph type="body" sz="quarter" idx="11"/>
          </p:nvPr>
        </p:nvSpPr>
        <p:spPr>
          <a:xfrm>
            <a:off x="2380791" y="2387815"/>
            <a:ext cx="6643939" cy="3575663"/>
          </a:xfrm>
        </p:spPr>
        <p:txBody>
          <a:bodyPr>
            <a:normAutofit/>
          </a:bodyPr>
          <a:lstStyle>
            <a:lvl1pPr marL="0" indent="0">
              <a:lnSpc>
                <a:spcPct val="120000"/>
              </a:lnSpc>
              <a:buClr>
                <a:srgbClr val="4BA0C1"/>
              </a:buClr>
              <a:buFont typeface="Arial" panose="020B0604020202020204" pitchFamily="34" charset="0"/>
              <a:buNone/>
              <a:defRPr sz="3500"/>
            </a:lvl1pPr>
            <a:lvl2pPr marL="457200" indent="0">
              <a:lnSpc>
                <a:spcPct val="120000"/>
              </a:lnSpc>
              <a:buClr>
                <a:srgbClr val="4BA0C1"/>
              </a:buClr>
              <a:buNone/>
              <a:defRPr/>
            </a:lvl2pPr>
            <a:lvl3pPr marL="914400" indent="0">
              <a:lnSpc>
                <a:spcPct val="120000"/>
              </a:lnSpc>
              <a:buClr>
                <a:srgbClr val="4BA0C1"/>
              </a:buClr>
              <a:buNone/>
              <a:defRPr/>
            </a:lvl3pPr>
            <a:lvl4pPr marL="1371600" indent="0">
              <a:lnSpc>
                <a:spcPct val="120000"/>
              </a:lnSpc>
              <a:buClr>
                <a:srgbClr val="4BA0C1"/>
              </a:buClr>
              <a:buNone/>
              <a:defRPr/>
            </a:lvl4pPr>
            <a:lvl5pPr marL="1828800" indent="0">
              <a:lnSpc>
                <a:spcPct val="120000"/>
              </a:lnSpc>
              <a:buClr>
                <a:srgbClr val="4BA0C1"/>
              </a:buClr>
              <a:buNone/>
              <a:defRPr/>
            </a:lvl5pPr>
          </a:lstStyle>
          <a:p>
            <a:pPr lvl="0"/>
            <a:r>
              <a:rPr lang="en-GB" dirty="0"/>
              <a:t>Click to edit Master text styles</a:t>
            </a:r>
            <a:endParaRPr lang="en-US" dirty="0"/>
          </a:p>
        </p:txBody>
      </p:sp>
      <p:pic>
        <p:nvPicPr>
          <p:cNvPr id="2" name="Picture 1" descr="A white cross on a red circle&#10;&#10;AI-generated content may be incorrect.">
            <a:extLst>
              <a:ext uri="{FF2B5EF4-FFF2-40B4-BE49-F238E27FC236}">
                <a16:creationId xmlns:a16="http://schemas.microsoft.com/office/drawing/2014/main" id="{67A4B8E4-3202-439F-B943-DECB7F0E062E}"/>
              </a:ext>
            </a:extLst>
          </p:cNvPr>
          <p:cNvPicPr>
            <a:picLocks noChangeAspect="1"/>
          </p:cNvPicPr>
          <p:nvPr userDrawn="1"/>
        </p:nvPicPr>
        <p:blipFill>
          <a:blip r:embed="rId3"/>
          <a:stretch>
            <a:fillRect/>
          </a:stretch>
        </p:blipFill>
        <p:spPr>
          <a:xfrm>
            <a:off x="420725" y="834168"/>
            <a:ext cx="1582079" cy="1582079"/>
          </a:xfrm>
          <a:prstGeom prst="rect">
            <a:avLst/>
          </a:prstGeom>
        </p:spPr>
      </p:pic>
    </p:spTree>
    <p:extLst>
      <p:ext uri="{BB962C8B-B14F-4D97-AF65-F5344CB8AC3E}">
        <p14:creationId xmlns:p14="http://schemas.microsoft.com/office/powerpoint/2010/main" val="7091915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Reflection">
    <p:spTree>
      <p:nvGrpSpPr>
        <p:cNvPr id="1" name=""/>
        <p:cNvGrpSpPr/>
        <p:nvPr/>
      </p:nvGrpSpPr>
      <p:grpSpPr>
        <a:xfrm>
          <a:off x="0" y="0"/>
          <a:ext cx="0" cy="0"/>
          <a:chOff x="0" y="0"/>
          <a:chExt cx="0" cy="0"/>
        </a:xfrm>
      </p:grpSpPr>
      <p:pic>
        <p:nvPicPr>
          <p:cNvPr id="3" name="Picture 2" descr="A pink background with a white background&#10;&#10;AI-generated content may be incorrect.">
            <a:extLst>
              <a:ext uri="{FF2B5EF4-FFF2-40B4-BE49-F238E27FC236}">
                <a16:creationId xmlns:a16="http://schemas.microsoft.com/office/drawing/2014/main" id="{7C8CF544-6D28-40C2-29CF-08DCBA68A32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 Placeholder 7">
            <a:extLst>
              <a:ext uri="{FF2B5EF4-FFF2-40B4-BE49-F238E27FC236}">
                <a16:creationId xmlns:a16="http://schemas.microsoft.com/office/drawing/2014/main" id="{3461C824-0B5B-5E64-3CE6-67EB59EDC19F}"/>
              </a:ext>
            </a:extLst>
          </p:cNvPr>
          <p:cNvSpPr>
            <a:spLocks noGrp="1"/>
          </p:cNvSpPr>
          <p:nvPr>
            <p:ph type="body" sz="quarter" idx="10" hasCustomPrompt="1"/>
          </p:nvPr>
        </p:nvSpPr>
        <p:spPr>
          <a:xfrm>
            <a:off x="2439678" y="1848885"/>
            <a:ext cx="7095996" cy="2469388"/>
          </a:xfrm>
        </p:spPr>
        <p:txBody>
          <a:bodyPr>
            <a:noAutofit/>
          </a:bodyPr>
          <a:lstStyle>
            <a:lvl1pPr marL="0" indent="0">
              <a:spcBef>
                <a:spcPts val="0"/>
              </a:spcBef>
              <a:spcAft>
                <a:spcPts val="2000"/>
              </a:spcAft>
              <a:buNone/>
              <a:defRPr sz="2400"/>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GB" dirty="0"/>
              <a:t>Add text</a:t>
            </a:r>
            <a:endParaRPr lang="en-US" dirty="0"/>
          </a:p>
        </p:txBody>
      </p:sp>
      <p:pic>
        <p:nvPicPr>
          <p:cNvPr id="4" name="Picture 3" descr="A white cloud in a red circle&#10;&#10;AI-generated content may be incorrect.">
            <a:extLst>
              <a:ext uri="{FF2B5EF4-FFF2-40B4-BE49-F238E27FC236}">
                <a16:creationId xmlns:a16="http://schemas.microsoft.com/office/drawing/2014/main" id="{A613DC6D-ACD8-E575-6647-1E361651E61A}"/>
              </a:ext>
            </a:extLst>
          </p:cNvPr>
          <p:cNvPicPr>
            <a:picLocks noChangeAspect="1"/>
          </p:cNvPicPr>
          <p:nvPr userDrawn="1"/>
        </p:nvPicPr>
        <p:blipFill>
          <a:blip r:embed="rId3"/>
          <a:stretch>
            <a:fillRect/>
          </a:stretch>
        </p:blipFill>
        <p:spPr>
          <a:xfrm>
            <a:off x="596731" y="572115"/>
            <a:ext cx="1543762" cy="1543762"/>
          </a:xfrm>
          <a:prstGeom prst="rect">
            <a:avLst/>
          </a:prstGeom>
        </p:spPr>
      </p:pic>
      <p:sp>
        <p:nvSpPr>
          <p:cNvPr id="9" name="Title 2">
            <a:extLst>
              <a:ext uri="{FF2B5EF4-FFF2-40B4-BE49-F238E27FC236}">
                <a16:creationId xmlns:a16="http://schemas.microsoft.com/office/drawing/2014/main" id="{3D4766D4-9D64-E6BA-332D-CFF9591B7442}"/>
              </a:ext>
            </a:extLst>
          </p:cNvPr>
          <p:cNvSpPr>
            <a:spLocks noGrp="1"/>
          </p:cNvSpPr>
          <p:nvPr userDrawn="1"/>
        </p:nvSpPr>
        <p:spPr>
          <a:xfrm>
            <a:off x="2335714" y="909446"/>
            <a:ext cx="5887214" cy="8691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500" b="1" kern="1200">
                <a:solidFill>
                  <a:srgbClr val="A72327"/>
                </a:solidFill>
                <a:latin typeface="Outfit" pitchFamily="2" charset="0"/>
                <a:ea typeface="+mj-ea"/>
                <a:cs typeface="+mj-cs"/>
              </a:defRPr>
            </a:lvl1pPr>
          </a:lstStyle>
          <a:p>
            <a:r>
              <a:rPr lang="en-GB" noProof="0" dirty="0">
                <a:solidFill>
                  <a:schemeClr val="tx1"/>
                </a:solidFill>
                <a:latin typeface="Outfit"/>
              </a:rPr>
              <a:t>Reflection</a:t>
            </a:r>
            <a:endParaRPr lang="en-GB" noProof="0" dirty="0">
              <a:solidFill>
                <a:schemeClr val="tx1"/>
              </a:solidFill>
            </a:endParaRPr>
          </a:p>
        </p:txBody>
      </p:sp>
    </p:spTree>
    <p:extLst>
      <p:ext uri="{BB962C8B-B14F-4D97-AF65-F5344CB8AC3E}">
        <p14:creationId xmlns:p14="http://schemas.microsoft.com/office/powerpoint/2010/main" val="41732743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ong">
    <p:spTree>
      <p:nvGrpSpPr>
        <p:cNvPr id="1" name=""/>
        <p:cNvGrpSpPr/>
        <p:nvPr/>
      </p:nvGrpSpPr>
      <p:grpSpPr>
        <a:xfrm>
          <a:off x="0" y="0"/>
          <a:ext cx="0" cy="0"/>
          <a:chOff x="0" y="0"/>
          <a:chExt cx="0" cy="0"/>
        </a:xfrm>
      </p:grpSpPr>
      <p:pic>
        <p:nvPicPr>
          <p:cNvPr id="3" name="Picture 2" descr="A pink background with a white background&#10;&#10;AI-generated content may be incorrect.">
            <a:extLst>
              <a:ext uri="{FF2B5EF4-FFF2-40B4-BE49-F238E27FC236}">
                <a16:creationId xmlns:a16="http://schemas.microsoft.com/office/drawing/2014/main" id="{7C8CF544-6D28-40C2-29CF-08DCBA68A32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 Placeholder 7">
            <a:extLst>
              <a:ext uri="{FF2B5EF4-FFF2-40B4-BE49-F238E27FC236}">
                <a16:creationId xmlns:a16="http://schemas.microsoft.com/office/drawing/2014/main" id="{3461C824-0B5B-5E64-3CE6-67EB59EDC19F}"/>
              </a:ext>
            </a:extLst>
          </p:cNvPr>
          <p:cNvSpPr>
            <a:spLocks noGrp="1"/>
          </p:cNvSpPr>
          <p:nvPr>
            <p:ph type="body" sz="quarter" idx="10" hasCustomPrompt="1"/>
          </p:nvPr>
        </p:nvSpPr>
        <p:spPr>
          <a:xfrm>
            <a:off x="2439678" y="1848885"/>
            <a:ext cx="7095996" cy="2469388"/>
          </a:xfrm>
        </p:spPr>
        <p:txBody>
          <a:bodyPr>
            <a:noAutofit/>
          </a:bodyPr>
          <a:lstStyle>
            <a:lvl1pPr marL="0" indent="0">
              <a:spcBef>
                <a:spcPts val="0"/>
              </a:spcBef>
              <a:spcAft>
                <a:spcPts val="2000"/>
              </a:spcAft>
              <a:buNone/>
              <a:defRPr sz="4400"/>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GB" dirty="0"/>
              <a:t>Add text</a:t>
            </a:r>
            <a:endParaRPr lang="en-US" dirty="0"/>
          </a:p>
        </p:txBody>
      </p:sp>
      <p:sp>
        <p:nvSpPr>
          <p:cNvPr id="9" name="Title 2">
            <a:extLst>
              <a:ext uri="{FF2B5EF4-FFF2-40B4-BE49-F238E27FC236}">
                <a16:creationId xmlns:a16="http://schemas.microsoft.com/office/drawing/2014/main" id="{3D4766D4-9D64-E6BA-332D-CFF9591B7442}"/>
              </a:ext>
            </a:extLst>
          </p:cNvPr>
          <p:cNvSpPr>
            <a:spLocks noGrp="1"/>
          </p:cNvSpPr>
          <p:nvPr userDrawn="1"/>
        </p:nvSpPr>
        <p:spPr>
          <a:xfrm>
            <a:off x="2335714" y="909446"/>
            <a:ext cx="5887214" cy="8691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500" b="1" kern="1200">
                <a:solidFill>
                  <a:srgbClr val="A72327"/>
                </a:solidFill>
                <a:latin typeface="Outfit" pitchFamily="2" charset="0"/>
                <a:ea typeface="+mj-ea"/>
                <a:cs typeface="+mj-cs"/>
              </a:defRPr>
            </a:lvl1pPr>
          </a:lstStyle>
          <a:p>
            <a:r>
              <a:rPr lang="en-GB" noProof="0" dirty="0">
                <a:solidFill>
                  <a:schemeClr val="tx1"/>
                </a:solidFill>
                <a:latin typeface="Outfit"/>
              </a:rPr>
              <a:t>Song</a:t>
            </a:r>
            <a:endParaRPr lang="en-GB" noProof="0" dirty="0">
              <a:solidFill>
                <a:schemeClr val="tx1"/>
              </a:solidFill>
            </a:endParaRPr>
          </a:p>
        </p:txBody>
      </p:sp>
      <p:pic>
        <p:nvPicPr>
          <p:cNvPr id="7" name="Picture 6" descr="A white musical note on a red circle&#10;&#10;AI-generated content may be incorrect.">
            <a:extLst>
              <a:ext uri="{FF2B5EF4-FFF2-40B4-BE49-F238E27FC236}">
                <a16:creationId xmlns:a16="http://schemas.microsoft.com/office/drawing/2014/main" id="{67E5D4F6-9B19-F341-EEDE-D85483795EF8}"/>
              </a:ext>
            </a:extLst>
          </p:cNvPr>
          <p:cNvPicPr>
            <a:picLocks noChangeAspect="1"/>
          </p:cNvPicPr>
          <p:nvPr userDrawn="1"/>
        </p:nvPicPr>
        <p:blipFill>
          <a:blip r:embed="rId3"/>
          <a:stretch>
            <a:fillRect/>
          </a:stretch>
        </p:blipFill>
        <p:spPr>
          <a:xfrm>
            <a:off x="596732" y="572116"/>
            <a:ext cx="1543762" cy="1543762"/>
          </a:xfrm>
          <a:prstGeom prst="rect">
            <a:avLst/>
          </a:prstGeom>
        </p:spPr>
      </p:pic>
    </p:spTree>
    <p:extLst>
      <p:ext uri="{BB962C8B-B14F-4D97-AF65-F5344CB8AC3E}">
        <p14:creationId xmlns:p14="http://schemas.microsoft.com/office/powerpoint/2010/main" val="39731016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rayer">
    <p:spTree>
      <p:nvGrpSpPr>
        <p:cNvPr id="1" name=""/>
        <p:cNvGrpSpPr/>
        <p:nvPr/>
      </p:nvGrpSpPr>
      <p:grpSpPr>
        <a:xfrm>
          <a:off x="0" y="0"/>
          <a:ext cx="0" cy="0"/>
          <a:chOff x="0" y="0"/>
          <a:chExt cx="0" cy="0"/>
        </a:xfrm>
      </p:grpSpPr>
      <p:pic>
        <p:nvPicPr>
          <p:cNvPr id="3" name="Picture 2" descr="A pink background with a white background&#10;&#10;AI-generated content may be incorrect.">
            <a:extLst>
              <a:ext uri="{FF2B5EF4-FFF2-40B4-BE49-F238E27FC236}">
                <a16:creationId xmlns:a16="http://schemas.microsoft.com/office/drawing/2014/main" id="{7C8CF544-6D28-40C2-29CF-08DCBA68A32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 Placeholder 7">
            <a:extLst>
              <a:ext uri="{FF2B5EF4-FFF2-40B4-BE49-F238E27FC236}">
                <a16:creationId xmlns:a16="http://schemas.microsoft.com/office/drawing/2014/main" id="{3461C824-0B5B-5E64-3CE6-67EB59EDC19F}"/>
              </a:ext>
            </a:extLst>
          </p:cNvPr>
          <p:cNvSpPr>
            <a:spLocks noGrp="1"/>
          </p:cNvSpPr>
          <p:nvPr>
            <p:ph type="body" sz="quarter" idx="10" hasCustomPrompt="1"/>
          </p:nvPr>
        </p:nvSpPr>
        <p:spPr>
          <a:xfrm>
            <a:off x="2911627" y="1848884"/>
            <a:ext cx="7095996" cy="4099669"/>
          </a:xfrm>
        </p:spPr>
        <p:txBody>
          <a:bodyPr>
            <a:noAutofit/>
          </a:bodyPr>
          <a:lstStyle>
            <a:lvl1pPr marL="0" indent="0">
              <a:lnSpc>
                <a:spcPct val="100000"/>
              </a:lnSpc>
              <a:spcBef>
                <a:spcPts val="0"/>
              </a:spcBef>
              <a:spcAft>
                <a:spcPts val="0"/>
              </a:spcAft>
              <a:buNone/>
              <a:defRPr sz="2400"/>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GB" dirty="0"/>
              <a:t>Add text</a:t>
            </a:r>
            <a:endParaRPr lang="en-US" dirty="0"/>
          </a:p>
        </p:txBody>
      </p:sp>
      <p:sp>
        <p:nvSpPr>
          <p:cNvPr id="2" name="Title 2">
            <a:extLst>
              <a:ext uri="{FF2B5EF4-FFF2-40B4-BE49-F238E27FC236}">
                <a16:creationId xmlns:a16="http://schemas.microsoft.com/office/drawing/2014/main" id="{E6912293-1D7A-63F6-BD35-F549ECBC6F0B}"/>
              </a:ext>
            </a:extLst>
          </p:cNvPr>
          <p:cNvSpPr>
            <a:spLocks noGrp="1"/>
          </p:cNvSpPr>
          <p:nvPr userDrawn="1"/>
        </p:nvSpPr>
        <p:spPr>
          <a:xfrm>
            <a:off x="2335714" y="909446"/>
            <a:ext cx="5887214" cy="8691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500" b="1" kern="1200">
                <a:solidFill>
                  <a:srgbClr val="A72327"/>
                </a:solidFill>
                <a:latin typeface="Outfit" pitchFamily="2" charset="0"/>
                <a:ea typeface="+mj-ea"/>
                <a:cs typeface="+mj-cs"/>
              </a:defRPr>
            </a:lvl1pPr>
          </a:lstStyle>
          <a:p>
            <a:r>
              <a:rPr lang="en-GB" dirty="0">
                <a:solidFill>
                  <a:schemeClr val="tx1"/>
                </a:solidFill>
                <a:latin typeface="Outfit"/>
              </a:rPr>
              <a:t>Prayer</a:t>
            </a:r>
            <a:endParaRPr lang="en-GB" noProof="0" dirty="0">
              <a:solidFill>
                <a:schemeClr val="tx1"/>
              </a:solidFill>
            </a:endParaRPr>
          </a:p>
        </p:txBody>
      </p:sp>
      <p:pic>
        <p:nvPicPr>
          <p:cNvPr id="7" name="Picture 6" descr="A red circle with white hands in prayer&#10;&#10;Description automatically generated">
            <a:extLst>
              <a:ext uri="{FF2B5EF4-FFF2-40B4-BE49-F238E27FC236}">
                <a16:creationId xmlns:a16="http://schemas.microsoft.com/office/drawing/2014/main" id="{5A235604-4311-3E86-C3E8-2F67A266ADA5}"/>
              </a:ext>
            </a:extLst>
          </p:cNvPr>
          <p:cNvPicPr>
            <a:picLocks noChangeAspect="1"/>
          </p:cNvPicPr>
          <p:nvPr userDrawn="1"/>
        </p:nvPicPr>
        <p:blipFill>
          <a:blip r:embed="rId3"/>
          <a:stretch>
            <a:fillRect/>
          </a:stretch>
        </p:blipFill>
        <p:spPr>
          <a:xfrm>
            <a:off x="576298" y="551996"/>
            <a:ext cx="1584000" cy="1584000"/>
          </a:xfrm>
          <a:prstGeom prst="rect">
            <a:avLst/>
          </a:prstGeom>
        </p:spPr>
      </p:pic>
      <p:cxnSp>
        <p:nvCxnSpPr>
          <p:cNvPr id="8" name="Straight Connector 7">
            <a:extLst>
              <a:ext uri="{FF2B5EF4-FFF2-40B4-BE49-F238E27FC236}">
                <a16:creationId xmlns:a16="http://schemas.microsoft.com/office/drawing/2014/main" id="{A5C8A38F-8638-9917-1FBF-B8314F284EB5}"/>
              </a:ext>
            </a:extLst>
          </p:cNvPr>
          <p:cNvCxnSpPr>
            <a:cxnSpLocks/>
          </p:cNvCxnSpPr>
          <p:nvPr userDrawn="1"/>
        </p:nvCxnSpPr>
        <p:spPr>
          <a:xfrm>
            <a:off x="2467299" y="1843430"/>
            <a:ext cx="0" cy="4041176"/>
          </a:xfrm>
          <a:prstGeom prst="line">
            <a:avLst/>
          </a:prstGeom>
          <a:ln w="57150">
            <a:solidFill>
              <a:srgbClr val="A72327"/>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4373594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pic>
        <p:nvPicPr>
          <p:cNvPr id="7" name="Picture 6" descr="A close-up of a person's face&#10;&#10;Description automatically generated">
            <a:extLst>
              <a:ext uri="{FF2B5EF4-FFF2-40B4-BE49-F238E27FC236}">
                <a16:creationId xmlns:a16="http://schemas.microsoft.com/office/drawing/2014/main" id="{38F0B02C-BA2D-5946-A285-B1C06FE1BA3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C14BC875-840B-14DC-0E65-6F174EAC3A30}"/>
              </a:ext>
            </a:extLst>
          </p:cNvPr>
          <p:cNvSpPr txBox="1"/>
          <p:nvPr userDrawn="1"/>
        </p:nvSpPr>
        <p:spPr>
          <a:xfrm>
            <a:off x="3790727" y="3869674"/>
            <a:ext cx="4610547" cy="707886"/>
          </a:xfrm>
          <a:prstGeom prst="rect">
            <a:avLst/>
          </a:prstGeom>
          <a:noFill/>
        </p:spPr>
        <p:txBody>
          <a:bodyPr wrap="square" rtlCol="0">
            <a:spAutoFit/>
          </a:bodyPr>
          <a:lstStyle/>
          <a:p>
            <a:pPr algn="ctr"/>
            <a:r>
              <a:rPr lang="en-US" sz="4000" b="1" i="0">
                <a:latin typeface="Outfit ExtraBold" pitchFamily="2" charset="0"/>
              </a:rPr>
              <a:t>Stay connected</a:t>
            </a:r>
          </a:p>
        </p:txBody>
      </p:sp>
      <p:pic>
        <p:nvPicPr>
          <p:cNvPr id="3" name="Picture 2">
            <a:extLst>
              <a:ext uri="{FF2B5EF4-FFF2-40B4-BE49-F238E27FC236}">
                <a16:creationId xmlns:a16="http://schemas.microsoft.com/office/drawing/2014/main" id="{FCD3ACBA-F735-763B-FAC3-56BECC7690D3}"/>
              </a:ext>
            </a:extLst>
          </p:cNvPr>
          <p:cNvPicPr>
            <a:picLocks noChangeAspect="1"/>
          </p:cNvPicPr>
          <p:nvPr userDrawn="1"/>
        </p:nvPicPr>
        <p:blipFill rotWithShape="1">
          <a:blip r:embed="rId3"/>
          <a:srcRect r="13194"/>
          <a:stretch/>
        </p:blipFill>
        <p:spPr>
          <a:xfrm>
            <a:off x="3181588" y="4701583"/>
            <a:ext cx="5828825" cy="436460"/>
          </a:xfrm>
          <a:prstGeom prst="rect">
            <a:avLst/>
          </a:prstGeom>
        </p:spPr>
      </p:pic>
      <p:pic>
        <p:nvPicPr>
          <p:cNvPr id="4" name="Picture 3">
            <a:extLst>
              <a:ext uri="{FF2B5EF4-FFF2-40B4-BE49-F238E27FC236}">
                <a16:creationId xmlns:a16="http://schemas.microsoft.com/office/drawing/2014/main" id="{EC12835C-0629-1A2C-B800-4724C481CB1F}"/>
              </a:ext>
            </a:extLst>
          </p:cNvPr>
          <p:cNvPicPr>
            <a:picLocks noChangeAspect="1"/>
          </p:cNvPicPr>
          <p:nvPr userDrawn="1"/>
        </p:nvPicPr>
        <p:blipFill>
          <a:blip r:embed="rId4"/>
          <a:stretch>
            <a:fillRect/>
          </a:stretch>
        </p:blipFill>
        <p:spPr>
          <a:xfrm>
            <a:off x="1887276" y="5333404"/>
            <a:ext cx="8417448" cy="436460"/>
          </a:xfrm>
          <a:prstGeom prst="rect">
            <a:avLst/>
          </a:prstGeom>
        </p:spPr>
      </p:pic>
    </p:spTree>
    <p:extLst>
      <p:ext uri="{BB962C8B-B14F-4D97-AF65-F5344CB8AC3E}">
        <p14:creationId xmlns:p14="http://schemas.microsoft.com/office/powerpoint/2010/main" val="21803251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ssion 1">
    <p:spTree>
      <p:nvGrpSpPr>
        <p:cNvPr id="1" name=""/>
        <p:cNvGrpSpPr/>
        <p:nvPr/>
      </p:nvGrpSpPr>
      <p:grpSpPr>
        <a:xfrm>
          <a:off x="0" y="0"/>
          <a:ext cx="0" cy="0"/>
          <a:chOff x="0" y="0"/>
          <a:chExt cx="0" cy="0"/>
        </a:xfrm>
      </p:grpSpPr>
      <p:pic>
        <p:nvPicPr>
          <p:cNvPr id="10" name="Picture 9" descr="A close-up of a blue and white background&#10;&#10;Description automatically generated">
            <a:extLst>
              <a:ext uri="{FF2B5EF4-FFF2-40B4-BE49-F238E27FC236}">
                <a16:creationId xmlns:a16="http://schemas.microsoft.com/office/drawing/2014/main" id="{1A7F7233-2750-9A0E-0429-5031CAAC96BB}"/>
              </a:ext>
            </a:extLst>
          </p:cNvPr>
          <p:cNvPicPr>
            <a:picLocks noChangeAspect="1"/>
          </p:cNvPicPr>
          <p:nvPr userDrawn="1"/>
        </p:nvPicPr>
        <p:blipFill>
          <a:blip r:embed="rId2"/>
          <a:stretch>
            <a:fillRect/>
          </a:stretch>
        </p:blipFill>
        <p:spPr>
          <a:xfrm>
            <a:off x="-69486" y="-39086"/>
            <a:ext cx="12330972" cy="6936172"/>
          </a:xfrm>
          <a:prstGeom prst="rect">
            <a:avLst/>
          </a:prstGeom>
        </p:spPr>
      </p:pic>
      <p:sp>
        <p:nvSpPr>
          <p:cNvPr id="2" name="TextBox 1">
            <a:extLst>
              <a:ext uri="{FF2B5EF4-FFF2-40B4-BE49-F238E27FC236}">
                <a16:creationId xmlns:a16="http://schemas.microsoft.com/office/drawing/2014/main" id="{479C0115-DA8A-6E00-631B-601B347AA10E}"/>
              </a:ext>
            </a:extLst>
          </p:cNvPr>
          <p:cNvSpPr txBox="1"/>
          <p:nvPr userDrawn="1"/>
        </p:nvSpPr>
        <p:spPr>
          <a:xfrm>
            <a:off x="771724" y="577834"/>
            <a:ext cx="4455596" cy="1015663"/>
          </a:xfrm>
          <a:prstGeom prst="rect">
            <a:avLst/>
          </a:prstGeom>
          <a:noFill/>
        </p:spPr>
        <p:txBody>
          <a:bodyPr wrap="square" rtlCol="0">
            <a:spAutoFit/>
          </a:bodyPr>
          <a:lstStyle/>
          <a:p>
            <a:r>
              <a:rPr lang="en-US" sz="6000" b="1" i="0">
                <a:solidFill>
                  <a:srgbClr val="4CA0C2"/>
                </a:solidFill>
                <a:latin typeface="Outfit" pitchFamily="2" charset="0"/>
              </a:rPr>
              <a:t>Session 1</a:t>
            </a:r>
          </a:p>
        </p:txBody>
      </p:sp>
      <p:sp>
        <p:nvSpPr>
          <p:cNvPr id="3" name="TextBox 2">
            <a:extLst>
              <a:ext uri="{FF2B5EF4-FFF2-40B4-BE49-F238E27FC236}">
                <a16:creationId xmlns:a16="http://schemas.microsoft.com/office/drawing/2014/main" id="{BE388A09-09F8-C11C-E54F-953D92383139}"/>
              </a:ext>
            </a:extLst>
          </p:cNvPr>
          <p:cNvSpPr txBox="1"/>
          <p:nvPr userDrawn="1"/>
        </p:nvSpPr>
        <p:spPr>
          <a:xfrm>
            <a:off x="771724" y="1415260"/>
            <a:ext cx="7343576" cy="1384995"/>
          </a:xfrm>
          <a:prstGeom prst="rect">
            <a:avLst/>
          </a:prstGeom>
          <a:noFill/>
        </p:spPr>
        <p:txBody>
          <a:bodyPr wrap="square" rtlCol="0">
            <a:spAutoFit/>
          </a:bodyPr>
          <a:lstStyle/>
          <a:p>
            <a:r>
              <a:rPr lang="en-GB" sz="8400" b="1">
                <a:effectLst/>
                <a:latin typeface="Outfit" pitchFamily="2" charset="0"/>
              </a:rPr>
              <a:t>Introduction</a:t>
            </a:r>
            <a:endParaRPr lang="en-GB" sz="8400">
              <a:effectLst/>
              <a:latin typeface="Outfit" pitchFamily="2" charset="0"/>
            </a:endParaRPr>
          </a:p>
        </p:txBody>
      </p:sp>
    </p:spTree>
    <p:extLst>
      <p:ext uri="{BB962C8B-B14F-4D97-AF65-F5344CB8AC3E}">
        <p14:creationId xmlns:p14="http://schemas.microsoft.com/office/powerpoint/2010/main" val="14767941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ssion 2">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A7F7233-2750-9A0E-0429-5031CAAC96BB}"/>
              </a:ext>
            </a:extLst>
          </p:cNvPr>
          <p:cNvPicPr>
            <a:picLocks noChangeAspect="1"/>
          </p:cNvPicPr>
          <p:nvPr userDrawn="1"/>
        </p:nvPicPr>
        <p:blipFill>
          <a:blip r:embed="rId2"/>
          <a:srcRect/>
          <a:stretch/>
        </p:blipFill>
        <p:spPr>
          <a:xfrm>
            <a:off x="-69486" y="-39086"/>
            <a:ext cx="12330972" cy="6936171"/>
          </a:xfrm>
          <a:prstGeom prst="rect">
            <a:avLst/>
          </a:prstGeom>
        </p:spPr>
      </p:pic>
      <p:sp>
        <p:nvSpPr>
          <p:cNvPr id="2" name="TextBox 1">
            <a:extLst>
              <a:ext uri="{FF2B5EF4-FFF2-40B4-BE49-F238E27FC236}">
                <a16:creationId xmlns:a16="http://schemas.microsoft.com/office/drawing/2014/main" id="{479C0115-DA8A-6E00-631B-601B347AA10E}"/>
              </a:ext>
            </a:extLst>
          </p:cNvPr>
          <p:cNvSpPr txBox="1"/>
          <p:nvPr userDrawn="1"/>
        </p:nvSpPr>
        <p:spPr>
          <a:xfrm>
            <a:off x="771724" y="577834"/>
            <a:ext cx="4455596" cy="1015663"/>
          </a:xfrm>
          <a:prstGeom prst="rect">
            <a:avLst/>
          </a:prstGeom>
          <a:noFill/>
        </p:spPr>
        <p:txBody>
          <a:bodyPr wrap="square" rtlCol="0">
            <a:spAutoFit/>
          </a:bodyPr>
          <a:lstStyle/>
          <a:p>
            <a:r>
              <a:rPr lang="en-US" sz="6000" b="1" i="0">
                <a:solidFill>
                  <a:srgbClr val="A72327"/>
                </a:solidFill>
                <a:latin typeface="Outfit" pitchFamily="2" charset="0"/>
              </a:rPr>
              <a:t>Session 2</a:t>
            </a:r>
          </a:p>
        </p:txBody>
      </p:sp>
      <p:sp>
        <p:nvSpPr>
          <p:cNvPr id="3" name="TextBox 2">
            <a:extLst>
              <a:ext uri="{FF2B5EF4-FFF2-40B4-BE49-F238E27FC236}">
                <a16:creationId xmlns:a16="http://schemas.microsoft.com/office/drawing/2014/main" id="{BE388A09-09F8-C11C-E54F-953D92383139}"/>
              </a:ext>
            </a:extLst>
          </p:cNvPr>
          <p:cNvSpPr txBox="1"/>
          <p:nvPr userDrawn="1"/>
        </p:nvSpPr>
        <p:spPr>
          <a:xfrm>
            <a:off x="771724" y="1415260"/>
            <a:ext cx="7343576" cy="2677656"/>
          </a:xfrm>
          <a:prstGeom prst="rect">
            <a:avLst/>
          </a:prstGeom>
          <a:noFill/>
        </p:spPr>
        <p:txBody>
          <a:bodyPr wrap="square" rtlCol="0">
            <a:spAutoFit/>
          </a:bodyPr>
          <a:lstStyle/>
          <a:p>
            <a:r>
              <a:rPr lang="en-GB" sz="8400" b="1">
                <a:effectLst/>
                <a:latin typeface="Outfit" pitchFamily="2" charset="0"/>
              </a:rPr>
              <a:t>Crossing Divides</a:t>
            </a:r>
            <a:endParaRPr lang="en-GB" sz="8400">
              <a:effectLst/>
              <a:latin typeface="Outfit" pitchFamily="2" charset="0"/>
            </a:endParaRPr>
          </a:p>
        </p:txBody>
      </p:sp>
    </p:spTree>
    <p:extLst>
      <p:ext uri="{BB962C8B-B14F-4D97-AF65-F5344CB8AC3E}">
        <p14:creationId xmlns:p14="http://schemas.microsoft.com/office/powerpoint/2010/main" val="16387692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ssion 3">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A7F7233-2750-9A0E-0429-5031CAAC96BB}"/>
              </a:ext>
            </a:extLst>
          </p:cNvPr>
          <p:cNvPicPr>
            <a:picLocks noChangeAspect="1"/>
          </p:cNvPicPr>
          <p:nvPr userDrawn="1"/>
        </p:nvPicPr>
        <p:blipFill>
          <a:blip r:embed="rId2"/>
          <a:srcRect/>
          <a:stretch/>
        </p:blipFill>
        <p:spPr>
          <a:xfrm>
            <a:off x="-69486" y="-39086"/>
            <a:ext cx="12330972" cy="6936171"/>
          </a:xfrm>
          <a:prstGeom prst="rect">
            <a:avLst/>
          </a:prstGeom>
        </p:spPr>
      </p:pic>
      <p:sp>
        <p:nvSpPr>
          <p:cNvPr id="2" name="TextBox 1">
            <a:extLst>
              <a:ext uri="{FF2B5EF4-FFF2-40B4-BE49-F238E27FC236}">
                <a16:creationId xmlns:a16="http://schemas.microsoft.com/office/drawing/2014/main" id="{479C0115-DA8A-6E00-631B-601B347AA10E}"/>
              </a:ext>
            </a:extLst>
          </p:cNvPr>
          <p:cNvSpPr txBox="1"/>
          <p:nvPr userDrawn="1"/>
        </p:nvSpPr>
        <p:spPr>
          <a:xfrm>
            <a:off x="771724" y="577834"/>
            <a:ext cx="4455596" cy="1015663"/>
          </a:xfrm>
          <a:prstGeom prst="rect">
            <a:avLst/>
          </a:prstGeom>
          <a:noFill/>
        </p:spPr>
        <p:txBody>
          <a:bodyPr wrap="square" rtlCol="0">
            <a:spAutoFit/>
          </a:bodyPr>
          <a:lstStyle/>
          <a:p>
            <a:r>
              <a:rPr lang="en-US" sz="6000" b="1" i="0">
                <a:solidFill>
                  <a:srgbClr val="00628C"/>
                </a:solidFill>
                <a:latin typeface="Outfit" pitchFamily="2" charset="0"/>
              </a:rPr>
              <a:t>Session 3</a:t>
            </a:r>
          </a:p>
        </p:txBody>
      </p:sp>
      <p:sp>
        <p:nvSpPr>
          <p:cNvPr id="3" name="TextBox 2">
            <a:extLst>
              <a:ext uri="{FF2B5EF4-FFF2-40B4-BE49-F238E27FC236}">
                <a16:creationId xmlns:a16="http://schemas.microsoft.com/office/drawing/2014/main" id="{BE388A09-09F8-C11C-E54F-953D92383139}"/>
              </a:ext>
            </a:extLst>
          </p:cNvPr>
          <p:cNvSpPr txBox="1"/>
          <p:nvPr userDrawn="1"/>
        </p:nvSpPr>
        <p:spPr>
          <a:xfrm>
            <a:off x="771724" y="1415260"/>
            <a:ext cx="7343576" cy="2677656"/>
          </a:xfrm>
          <a:prstGeom prst="rect">
            <a:avLst/>
          </a:prstGeom>
          <a:noFill/>
        </p:spPr>
        <p:txBody>
          <a:bodyPr wrap="square" rtlCol="0">
            <a:spAutoFit/>
          </a:bodyPr>
          <a:lstStyle/>
          <a:p>
            <a:r>
              <a:rPr lang="en-GB" sz="8400" b="1">
                <a:effectLst/>
                <a:latin typeface="Outfit" pitchFamily="2" charset="0"/>
              </a:rPr>
              <a:t>Navigating </a:t>
            </a:r>
          </a:p>
          <a:p>
            <a:r>
              <a:rPr lang="en-GB" sz="8400" b="1">
                <a:effectLst/>
                <a:latin typeface="Outfit" pitchFamily="2" charset="0"/>
              </a:rPr>
              <a:t>Disagreement</a:t>
            </a:r>
            <a:endParaRPr lang="en-GB" sz="8400">
              <a:effectLst/>
              <a:latin typeface="Outfit" pitchFamily="2" charset="0"/>
            </a:endParaRPr>
          </a:p>
        </p:txBody>
      </p:sp>
    </p:spTree>
    <p:extLst>
      <p:ext uri="{BB962C8B-B14F-4D97-AF65-F5344CB8AC3E}">
        <p14:creationId xmlns:p14="http://schemas.microsoft.com/office/powerpoint/2010/main" val="42432109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ssion 4">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A7F7233-2750-9A0E-0429-5031CAAC96BB}"/>
              </a:ext>
            </a:extLst>
          </p:cNvPr>
          <p:cNvPicPr>
            <a:picLocks noChangeAspect="1"/>
          </p:cNvPicPr>
          <p:nvPr userDrawn="1"/>
        </p:nvPicPr>
        <p:blipFill>
          <a:blip r:embed="rId2"/>
          <a:srcRect/>
          <a:stretch/>
        </p:blipFill>
        <p:spPr>
          <a:xfrm>
            <a:off x="-69486" y="-39086"/>
            <a:ext cx="12330972" cy="6936171"/>
          </a:xfrm>
          <a:prstGeom prst="rect">
            <a:avLst/>
          </a:prstGeom>
        </p:spPr>
      </p:pic>
      <p:sp>
        <p:nvSpPr>
          <p:cNvPr id="2" name="TextBox 1">
            <a:extLst>
              <a:ext uri="{FF2B5EF4-FFF2-40B4-BE49-F238E27FC236}">
                <a16:creationId xmlns:a16="http://schemas.microsoft.com/office/drawing/2014/main" id="{479C0115-DA8A-6E00-631B-601B347AA10E}"/>
              </a:ext>
            </a:extLst>
          </p:cNvPr>
          <p:cNvSpPr txBox="1"/>
          <p:nvPr userDrawn="1"/>
        </p:nvSpPr>
        <p:spPr>
          <a:xfrm>
            <a:off x="771724" y="577834"/>
            <a:ext cx="4455596" cy="1015663"/>
          </a:xfrm>
          <a:prstGeom prst="rect">
            <a:avLst/>
          </a:prstGeom>
          <a:noFill/>
        </p:spPr>
        <p:txBody>
          <a:bodyPr wrap="square" rtlCol="0">
            <a:spAutoFit/>
          </a:bodyPr>
          <a:lstStyle/>
          <a:p>
            <a:r>
              <a:rPr lang="en-US" sz="6000" b="1" i="0">
                <a:solidFill>
                  <a:srgbClr val="ED6921"/>
                </a:solidFill>
                <a:latin typeface="Outfit" pitchFamily="2" charset="0"/>
              </a:rPr>
              <a:t>Session 4</a:t>
            </a:r>
          </a:p>
        </p:txBody>
      </p:sp>
      <p:sp>
        <p:nvSpPr>
          <p:cNvPr id="3" name="TextBox 2">
            <a:extLst>
              <a:ext uri="{FF2B5EF4-FFF2-40B4-BE49-F238E27FC236}">
                <a16:creationId xmlns:a16="http://schemas.microsoft.com/office/drawing/2014/main" id="{BE388A09-09F8-C11C-E54F-953D92383139}"/>
              </a:ext>
            </a:extLst>
          </p:cNvPr>
          <p:cNvSpPr txBox="1"/>
          <p:nvPr userDrawn="1"/>
        </p:nvSpPr>
        <p:spPr>
          <a:xfrm>
            <a:off x="771724" y="1415260"/>
            <a:ext cx="7343576" cy="2677656"/>
          </a:xfrm>
          <a:prstGeom prst="rect">
            <a:avLst/>
          </a:prstGeom>
          <a:noFill/>
        </p:spPr>
        <p:txBody>
          <a:bodyPr wrap="square" rtlCol="0">
            <a:spAutoFit/>
          </a:bodyPr>
          <a:lstStyle/>
          <a:p>
            <a:r>
              <a:rPr lang="en-GB" sz="8400" b="1">
                <a:effectLst/>
                <a:latin typeface="Outfit" pitchFamily="2" charset="0"/>
              </a:rPr>
              <a:t>Pursuing Justice</a:t>
            </a:r>
            <a:endParaRPr lang="en-GB" sz="8400">
              <a:effectLst/>
              <a:latin typeface="Outfit" pitchFamily="2" charset="0"/>
            </a:endParaRPr>
          </a:p>
        </p:txBody>
      </p:sp>
    </p:spTree>
    <p:extLst>
      <p:ext uri="{BB962C8B-B14F-4D97-AF65-F5344CB8AC3E}">
        <p14:creationId xmlns:p14="http://schemas.microsoft.com/office/powerpoint/2010/main" val="34455441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ssion 5">
    <p:spTree>
      <p:nvGrpSpPr>
        <p:cNvPr id="1" name=""/>
        <p:cNvGrpSpPr/>
        <p:nvPr/>
      </p:nvGrpSpPr>
      <p:grpSpPr>
        <a:xfrm>
          <a:off x="0" y="0"/>
          <a:ext cx="0" cy="0"/>
          <a:chOff x="0" y="0"/>
          <a:chExt cx="0" cy="0"/>
        </a:xfrm>
      </p:grpSpPr>
      <p:pic>
        <p:nvPicPr>
          <p:cNvPr id="10" name="Picture 9" descr="A close-up of a blue and white background&#10;&#10;Description automatically generated">
            <a:extLst>
              <a:ext uri="{FF2B5EF4-FFF2-40B4-BE49-F238E27FC236}">
                <a16:creationId xmlns:a16="http://schemas.microsoft.com/office/drawing/2014/main" id="{1A7F7233-2750-9A0E-0429-5031CAAC96BB}"/>
              </a:ext>
            </a:extLst>
          </p:cNvPr>
          <p:cNvPicPr>
            <a:picLocks noChangeAspect="1"/>
          </p:cNvPicPr>
          <p:nvPr userDrawn="1"/>
        </p:nvPicPr>
        <p:blipFill>
          <a:blip r:embed="rId2"/>
          <a:stretch>
            <a:fillRect/>
          </a:stretch>
        </p:blipFill>
        <p:spPr>
          <a:xfrm>
            <a:off x="-69486" y="-39086"/>
            <a:ext cx="12330972" cy="6936172"/>
          </a:xfrm>
          <a:prstGeom prst="rect">
            <a:avLst/>
          </a:prstGeom>
        </p:spPr>
      </p:pic>
      <p:sp>
        <p:nvSpPr>
          <p:cNvPr id="2" name="TextBox 1">
            <a:extLst>
              <a:ext uri="{FF2B5EF4-FFF2-40B4-BE49-F238E27FC236}">
                <a16:creationId xmlns:a16="http://schemas.microsoft.com/office/drawing/2014/main" id="{479C0115-DA8A-6E00-631B-601B347AA10E}"/>
              </a:ext>
            </a:extLst>
          </p:cNvPr>
          <p:cNvSpPr txBox="1"/>
          <p:nvPr userDrawn="1"/>
        </p:nvSpPr>
        <p:spPr>
          <a:xfrm>
            <a:off x="771724" y="577834"/>
            <a:ext cx="4455596" cy="1015663"/>
          </a:xfrm>
          <a:prstGeom prst="rect">
            <a:avLst/>
          </a:prstGeom>
          <a:noFill/>
        </p:spPr>
        <p:txBody>
          <a:bodyPr wrap="square" rtlCol="0">
            <a:spAutoFit/>
          </a:bodyPr>
          <a:lstStyle/>
          <a:p>
            <a:r>
              <a:rPr lang="en-US" sz="6000" b="1" i="0">
                <a:solidFill>
                  <a:srgbClr val="4CA0C2"/>
                </a:solidFill>
                <a:latin typeface="Outfit" pitchFamily="2" charset="0"/>
              </a:rPr>
              <a:t>Session 5</a:t>
            </a:r>
          </a:p>
        </p:txBody>
      </p:sp>
      <p:sp>
        <p:nvSpPr>
          <p:cNvPr id="3" name="TextBox 2">
            <a:extLst>
              <a:ext uri="{FF2B5EF4-FFF2-40B4-BE49-F238E27FC236}">
                <a16:creationId xmlns:a16="http://schemas.microsoft.com/office/drawing/2014/main" id="{BE388A09-09F8-C11C-E54F-953D92383139}"/>
              </a:ext>
            </a:extLst>
          </p:cNvPr>
          <p:cNvSpPr txBox="1"/>
          <p:nvPr userDrawn="1"/>
        </p:nvSpPr>
        <p:spPr>
          <a:xfrm>
            <a:off x="771724" y="1415260"/>
            <a:ext cx="7343576" cy="2677656"/>
          </a:xfrm>
          <a:prstGeom prst="rect">
            <a:avLst/>
          </a:prstGeom>
          <a:noFill/>
        </p:spPr>
        <p:txBody>
          <a:bodyPr wrap="square" rtlCol="0">
            <a:spAutoFit/>
          </a:bodyPr>
          <a:lstStyle/>
          <a:p>
            <a:r>
              <a:rPr lang="en-GB" sz="8400" b="1">
                <a:effectLst/>
                <a:latin typeface="Outfit" pitchFamily="2" charset="0"/>
              </a:rPr>
              <a:t>Practising </a:t>
            </a:r>
            <a:br>
              <a:rPr lang="en-GB" sz="8400" b="1">
                <a:effectLst/>
                <a:latin typeface="Outfit" pitchFamily="2" charset="0"/>
              </a:rPr>
            </a:br>
            <a:r>
              <a:rPr lang="en-GB" sz="8400" b="1">
                <a:effectLst/>
                <a:latin typeface="Outfit" pitchFamily="2" charset="0"/>
              </a:rPr>
              <a:t>Forgiveness</a:t>
            </a:r>
            <a:endParaRPr lang="en-GB" sz="8400">
              <a:effectLst/>
              <a:latin typeface="Outfit" pitchFamily="2" charset="0"/>
            </a:endParaRPr>
          </a:p>
        </p:txBody>
      </p:sp>
    </p:spTree>
    <p:extLst>
      <p:ext uri="{BB962C8B-B14F-4D97-AF65-F5344CB8AC3E}">
        <p14:creationId xmlns:p14="http://schemas.microsoft.com/office/powerpoint/2010/main" val="33378816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ssion 6">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A7F7233-2750-9A0E-0429-5031CAAC96BB}"/>
              </a:ext>
            </a:extLst>
          </p:cNvPr>
          <p:cNvPicPr>
            <a:picLocks noChangeAspect="1"/>
          </p:cNvPicPr>
          <p:nvPr userDrawn="1"/>
        </p:nvPicPr>
        <p:blipFill>
          <a:blip r:embed="rId2"/>
          <a:srcRect/>
          <a:stretch/>
        </p:blipFill>
        <p:spPr>
          <a:xfrm>
            <a:off x="-69486" y="-39086"/>
            <a:ext cx="12330972" cy="6936171"/>
          </a:xfrm>
          <a:prstGeom prst="rect">
            <a:avLst/>
          </a:prstGeom>
        </p:spPr>
      </p:pic>
      <p:sp>
        <p:nvSpPr>
          <p:cNvPr id="2" name="TextBox 1">
            <a:extLst>
              <a:ext uri="{FF2B5EF4-FFF2-40B4-BE49-F238E27FC236}">
                <a16:creationId xmlns:a16="http://schemas.microsoft.com/office/drawing/2014/main" id="{479C0115-DA8A-6E00-631B-601B347AA10E}"/>
              </a:ext>
            </a:extLst>
          </p:cNvPr>
          <p:cNvSpPr txBox="1"/>
          <p:nvPr userDrawn="1"/>
        </p:nvSpPr>
        <p:spPr>
          <a:xfrm>
            <a:off x="771724" y="577834"/>
            <a:ext cx="4455596" cy="1015663"/>
          </a:xfrm>
          <a:prstGeom prst="rect">
            <a:avLst/>
          </a:prstGeom>
          <a:noFill/>
        </p:spPr>
        <p:txBody>
          <a:bodyPr wrap="square" rtlCol="0">
            <a:spAutoFit/>
          </a:bodyPr>
          <a:lstStyle/>
          <a:p>
            <a:r>
              <a:rPr lang="en-US" sz="6000" b="1" i="0">
                <a:solidFill>
                  <a:srgbClr val="A72327"/>
                </a:solidFill>
                <a:latin typeface="Outfit" pitchFamily="2" charset="0"/>
              </a:rPr>
              <a:t>Session 6</a:t>
            </a:r>
          </a:p>
        </p:txBody>
      </p:sp>
      <p:sp>
        <p:nvSpPr>
          <p:cNvPr id="3" name="TextBox 2">
            <a:extLst>
              <a:ext uri="{FF2B5EF4-FFF2-40B4-BE49-F238E27FC236}">
                <a16:creationId xmlns:a16="http://schemas.microsoft.com/office/drawing/2014/main" id="{BE388A09-09F8-C11C-E54F-953D92383139}"/>
              </a:ext>
            </a:extLst>
          </p:cNvPr>
          <p:cNvSpPr txBox="1"/>
          <p:nvPr userDrawn="1"/>
        </p:nvSpPr>
        <p:spPr>
          <a:xfrm>
            <a:off x="771724" y="1415260"/>
            <a:ext cx="7343576" cy="2677656"/>
          </a:xfrm>
          <a:prstGeom prst="rect">
            <a:avLst/>
          </a:prstGeom>
          <a:noFill/>
        </p:spPr>
        <p:txBody>
          <a:bodyPr wrap="square" rtlCol="0">
            <a:spAutoFit/>
          </a:bodyPr>
          <a:lstStyle/>
          <a:p>
            <a:r>
              <a:rPr lang="en-GB" sz="8400" b="1">
                <a:effectLst/>
                <a:latin typeface="Outfit" pitchFamily="2" charset="0"/>
              </a:rPr>
              <a:t>Belonging </a:t>
            </a:r>
          </a:p>
          <a:p>
            <a:r>
              <a:rPr lang="en-GB" sz="8400" b="1">
                <a:effectLst/>
                <a:latin typeface="Outfit" pitchFamily="2" charset="0"/>
              </a:rPr>
              <a:t>Together</a:t>
            </a:r>
            <a:endParaRPr lang="en-GB" sz="8400">
              <a:effectLst/>
              <a:latin typeface="Outfit" pitchFamily="2" charset="0"/>
            </a:endParaRPr>
          </a:p>
        </p:txBody>
      </p:sp>
    </p:spTree>
    <p:extLst>
      <p:ext uri="{BB962C8B-B14F-4D97-AF65-F5344CB8AC3E}">
        <p14:creationId xmlns:p14="http://schemas.microsoft.com/office/powerpoint/2010/main" val="8823511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ondering Question">
    <p:spTree>
      <p:nvGrpSpPr>
        <p:cNvPr id="1" name=""/>
        <p:cNvGrpSpPr/>
        <p:nvPr/>
      </p:nvGrpSpPr>
      <p:grpSpPr>
        <a:xfrm>
          <a:off x="0" y="0"/>
          <a:ext cx="0" cy="0"/>
          <a:chOff x="0" y="0"/>
          <a:chExt cx="0" cy="0"/>
        </a:xfrm>
      </p:grpSpPr>
      <p:pic>
        <p:nvPicPr>
          <p:cNvPr id="4" name="Picture 3" descr="A white circle with blue background&#10;&#10;AI-generated content may be incorrect.">
            <a:extLst>
              <a:ext uri="{FF2B5EF4-FFF2-40B4-BE49-F238E27FC236}">
                <a16:creationId xmlns:a16="http://schemas.microsoft.com/office/drawing/2014/main" id="{7A5F1D21-66B4-925D-017E-CDCCCB6028E8}"/>
              </a:ext>
            </a:extLst>
          </p:cNvPr>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6466733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874E2F5-AD2E-1904-3CAC-4DCA29AA438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0F0E93D-1056-3AD4-3DCD-CBCFFCB1FE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2309A-EAAD-B34B-9E6D-F319DAE4A144}" type="datetimeFigureOut">
              <a:rPr lang="en-US" smtClean="0"/>
              <a:t>7/17/25</a:t>
            </a:fld>
            <a:endParaRPr lang="en-US"/>
          </a:p>
        </p:txBody>
      </p:sp>
      <p:sp>
        <p:nvSpPr>
          <p:cNvPr id="5" name="Footer Placeholder 4">
            <a:extLst>
              <a:ext uri="{FF2B5EF4-FFF2-40B4-BE49-F238E27FC236}">
                <a16:creationId xmlns:a16="http://schemas.microsoft.com/office/drawing/2014/main" id="{F1256C75-C316-BF53-8626-FBDEBD293C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47C6371-8F48-D3AB-034B-4EE66DECE4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FFC25F-6363-8D4D-B120-9FB1B8158E8E}" type="slidenum">
              <a:rPr lang="en-US" smtClean="0"/>
              <a:t>‹#›</a:t>
            </a:fld>
            <a:endParaRPr lang="en-US"/>
          </a:p>
        </p:txBody>
      </p:sp>
      <p:sp>
        <p:nvSpPr>
          <p:cNvPr id="8" name="Title Placeholder 7">
            <a:extLst>
              <a:ext uri="{FF2B5EF4-FFF2-40B4-BE49-F238E27FC236}">
                <a16:creationId xmlns:a16="http://schemas.microsoft.com/office/drawing/2014/main" id="{986C7B8C-C567-BA49-1C82-1E18A712CE3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Tree>
    <p:extLst>
      <p:ext uri="{BB962C8B-B14F-4D97-AF65-F5344CB8AC3E}">
        <p14:creationId xmlns:p14="http://schemas.microsoft.com/office/powerpoint/2010/main" val="303330346"/>
      </p:ext>
    </p:extLst>
  </p:cSld>
  <p:clrMap bg1="lt1" tx1="dk1" bg2="lt2" tx2="dk2" accent1="accent1" accent2="accent2" accent3="accent3" accent4="accent4" accent5="accent5" accent6="accent6" hlink="hlink" folHlink="folHlink"/>
  <p:sldLayoutIdLst>
    <p:sldLayoutId id="2147483661" r:id="rId1"/>
    <p:sldLayoutId id="2147483676" r:id="rId2"/>
    <p:sldLayoutId id="2147483649" r:id="rId3"/>
    <p:sldLayoutId id="2147483670" r:id="rId4"/>
    <p:sldLayoutId id="2147483671" r:id="rId5"/>
    <p:sldLayoutId id="2147483673" r:id="rId6"/>
    <p:sldLayoutId id="2147483672" r:id="rId7"/>
    <p:sldLayoutId id="2147483674" r:id="rId8"/>
    <p:sldLayoutId id="2147483678" r:id="rId9"/>
    <p:sldLayoutId id="2147483684" r:id="rId10"/>
    <p:sldLayoutId id="2147483677" r:id="rId11"/>
    <p:sldLayoutId id="2147483680" r:id="rId12"/>
    <p:sldLayoutId id="2147483679" r:id="rId13"/>
    <p:sldLayoutId id="2147483657" r:id="rId14"/>
    <p:sldLayoutId id="2147483655" r:id="rId15"/>
    <p:sldLayoutId id="2147483653" r:id="rId16"/>
    <p:sldLayoutId id="2147483660" r:id="rId17"/>
    <p:sldLayoutId id="2147483654" r:id="rId18"/>
    <p:sldLayoutId id="2147483681" r:id="rId19"/>
    <p:sldLayoutId id="2147483664" r:id="rId20"/>
    <p:sldLayoutId id="2147483685" r:id="rId21"/>
    <p:sldLayoutId id="2147483686" r:id="rId22"/>
    <p:sldLayoutId id="2147483667" r:id="rId23"/>
    <p:sldLayoutId id="2147483683" r:id="rId24"/>
    <p:sldLayoutId id="2147483682" r:id="rId25"/>
    <p:sldLayoutId id="2147483668" r:id="rId26"/>
  </p:sldLayoutIdLst>
  <p:txStyles>
    <p:titleStyle>
      <a:lvl1pPr algn="l" defTabSz="914400" rtl="0" eaLnBrk="1" latinLnBrk="0" hangingPunct="1">
        <a:lnSpc>
          <a:spcPct val="90000"/>
        </a:lnSpc>
        <a:spcBef>
          <a:spcPct val="0"/>
        </a:spcBef>
        <a:buNone/>
        <a:defRPr sz="4400" b="1" kern="1200">
          <a:solidFill>
            <a:schemeClr val="tx1"/>
          </a:solidFill>
          <a:latin typeface="Outfit" pitchFamily="2" charset="0"/>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800" kern="1200">
          <a:solidFill>
            <a:schemeClr val="tx1"/>
          </a:solidFill>
          <a:latin typeface="Outfit" pitchFamily="2"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Outfit" pitchFamily="2"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Outfit" pitchFamily="2"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tribework.blogspot.com/2012/" TargetMode="External"/><Relationship Id="rId2" Type="http://schemas.openxmlformats.org/officeDocument/2006/relationships/image" Target="../media/image31.jpe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0.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0.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11473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people standing in a circle&#10;&#10;AI-generated content may be incorrect.">
            <a:extLst>
              <a:ext uri="{FF2B5EF4-FFF2-40B4-BE49-F238E27FC236}">
                <a16:creationId xmlns:a16="http://schemas.microsoft.com/office/drawing/2014/main" id="{AFE858F6-6BD9-A012-2F58-F6D3A680BB33}"/>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4677837" y="-9222"/>
            <a:ext cx="7514164" cy="6867222"/>
          </a:xfrm>
          <a:prstGeom prst="rect">
            <a:avLst/>
          </a:prstGeom>
        </p:spPr>
      </p:pic>
      <p:sp>
        <p:nvSpPr>
          <p:cNvPr id="3" name="Rectangle: Rounded Corners 3">
            <a:extLst>
              <a:ext uri="{FF2B5EF4-FFF2-40B4-BE49-F238E27FC236}">
                <a16:creationId xmlns:a16="http://schemas.microsoft.com/office/drawing/2014/main" id="{A8994769-9B44-3431-37B4-46478A4A79E3}"/>
              </a:ext>
            </a:extLst>
          </p:cNvPr>
          <p:cNvSpPr/>
          <p:nvPr/>
        </p:nvSpPr>
        <p:spPr>
          <a:xfrm>
            <a:off x="616875" y="1202289"/>
            <a:ext cx="4523838" cy="2319996"/>
          </a:xfrm>
          <a:prstGeom prst="roundRect">
            <a:avLst>
              <a:gd name="adj" fmla="val 12088"/>
            </a:avLst>
          </a:prstGeom>
          <a:solidFill>
            <a:srgbClr val="549E8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GB" sz="3200" dirty="0">
                <a:latin typeface="Outfit" pitchFamily="2" charset="0"/>
              </a:rPr>
              <a:t>What does a world without these injustices look like?</a:t>
            </a:r>
          </a:p>
        </p:txBody>
      </p:sp>
      <p:sp>
        <p:nvSpPr>
          <p:cNvPr id="4" name="Rectangle: Rounded Corners 3">
            <a:extLst>
              <a:ext uri="{FF2B5EF4-FFF2-40B4-BE49-F238E27FC236}">
                <a16:creationId xmlns:a16="http://schemas.microsoft.com/office/drawing/2014/main" id="{411796B1-D6CA-B0C9-F92C-F38D89C66039}"/>
              </a:ext>
            </a:extLst>
          </p:cNvPr>
          <p:cNvSpPr/>
          <p:nvPr/>
        </p:nvSpPr>
        <p:spPr>
          <a:xfrm>
            <a:off x="616875" y="3967924"/>
            <a:ext cx="4523838" cy="1741638"/>
          </a:xfrm>
          <a:prstGeom prst="roundRect">
            <a:avLst>
              <a:gd name="adj" fmla="val 12088"/>
            </a:avLst>
          </a:prstGeom>
          <a:solidFill>
            <a:srgbClr val="549E8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US" sz="3200" dirty="0">
                <a:latin typeface="Outfit" pitchFamily="2" charset="0"/>
                <a:ea typeface="+mn-lt"/>
                <a:cs typeface="+mn-lt"/>
              </a:rPr>
              <a:t>How would you feel in that world?</a:t>
            </a:r>
          </a:p>
        </p:txBody>
      </p:sp>
    </p:spTree>
    <p:extLst>
      <p:ext uri="{BB962C8B-B14F-4D97-AF65-F5344CB8AC3E}">
        <p14:creationId xmlns:p14="http://schemas.microsoft.com/office/powerpoint/2010/main" val="36046592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584D7-DCEF-E721-B8C0-665D5E6F2687}"/>
              </a:ext>
            </a:extLst>
          </p:cNvPr>
          <p:cNvSpPr>
            <a:spLocks noGrp="1"/>
          </p:cNvSpPr>
          <p:nvPr>
            <p:ph type="title"/>
          </p:nvPr>
        </p:nvSpPr>
        <p:spPr/>
        <p:txBody>
          <a:bodyPr/>
          <a:lstStyle/>
          <a:p>
            <a:r>
              <a:rPr lang="en-US" dirty="0"/>
              <a:t>Justice from the Future</a:t>
            </a:r>
          </a:p>
        </p:txBody>
      </p:sp>
    </p:spTree>
    <p:extLst>
      <p:ext uri="{BB962C8B-B14F-4D97-AF65-F5344CB8AC3E}">
        <p14:creationId xmlns:p14="http://schemas.microsoft.com/office/powerpoint/2010/main" val="38467958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976509-4C92-94A0-76BF-B13C09696BC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1D94243-F773-9658-D769-9629035F0B14}"/>
              </a:ext>
            </a:extLst>
          </p:cNvPr>
          <p:cNvSpPr txBox="1">
            <a:spLocks/>
          </p:cNvSpPr>
          <p:nvPr/>
        </p:nvSpPr>
        <p:spPr>
          <a:xfrm>
            <a:off x="691203" y="669016"/>
            <a:ext cx="5697565" cy="5336333"/>
          </a:xfrm>
          <a:prstGeom prst="rect">
            <a:avLst/>
          </a:prstGeom>
        </p:spPr>
        <p:txBody>
          <a:bodyPr vert="horz" lIns="91440" tIns="45720" rIns="91440" bIns="45720" rtlCol="0">
            <a:spAutoFit/>
          </a:bodyPr>
          <a:lstStyle>
            <a:lvl1pPr marL="0" indent="0" algn="l" defTabSz="914400" rtl="0" eaLnBrk="1" latinLnBrk="0" hangingPunct="1">
              <a:lnSpc>
                <a:spcPct val="120000"/>
              </a:lnSpc>
              <a:spcBef>
                <a:spcPts val="0"/>
              </a:spcBef>
              <a:spcAft>
                <a:spcPts val="2000"/>
              </a:spcAft>
              <a:buFont typeface="Arial" panose="020B0604020202020204" pitchFamily="34" charset="0"/>
              <a:buNone/>
              <a:defRPr sz="2400" kern="1200">
                <a:solidFill>
                  <a:schemeClr val="tx1"/>
                </a:solidFill>
                <a:latin typeface="Outfit" pitchFamily="2" charset="0"/>
                <a:ea typeface="+mn-ea"/>
                <a:cs typeface="+mn-cs"/>
              </a:defRPr>
            </a:lvl1pPr>
            <a:lvl2pPr marL="4572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3pPr>
            <a:lvl4pPr marL="13716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600" dirty="0"/>
              <a:t>Imagine a future where the justice issue, you care about has been resolved. Create a message from that future; this could be a voice note, mini news report, time capsule leaflet, or short performance. Describe what the world looks like and how the change came about. Your message should inspire others by showing the steps that led to justice and encouraging action today.</a:t>
            </a:r>
            <a:endParaRPr lang="en-GB" sz="2600" dirty="0">
              <a:latin typeface="Outfit"/>
            </a:endParaRPr>
          </a:p>
        </p:txBody>
      </p:sp>
      <p:pic>
        <p:nvPicPr>
          <p:cNvPr id="3" name="Picture 2" descr="HD wallpaper: RV's at Hutch lake Camp, Alberta, camping, outdoors ...">
            <a:extLst>
              <a:ext uri="{FF2B5EF4-FFF2-40B4-BE49-F238E27FC236}">
                <a16:creationId xmlns:a16="http://schemas.microsoft.com/office/drawing/2014/main" id="{DBD94005-9724-F7AC-D19A-605CF9ACE911}"/>
              </a:ext>
            </a:extLst>
          </p:cNvPr>
          <p:cNvPicPr>
            <a:picLocks noChangeAspect="1"/>
          </p:cNvPicPr>
          <p:nvPr/>
        </p:nvPicPr>
        <p:blipFill>
          <a:blip r:embed="rId2"/>
          <a:srcRect l="32747" r="15876"/>
          <a:stretch/>
        </p:blipFill>
        <p:spPr>
          <a:xfrm>
            <a:off x="6969513" y="0"/>
            <a:ext cx="5222487" cy="6858000"/>
          </a:xfrm>
          <a:prstGeom prst="rect">
            <a:avLst/>
          </a:prstGeom>
        </p:spPr>
      </p:pic>
    </p:spTree>
    <p:extLst>
      <p:ext uri="{BB962C8B-B14F-4D97-AF65-F5344CB8AC3E}">
        <p14:creationId xmlns:p14="http://schemas.microsoft.com/office/powerpoint/2010/main" val="8709463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58DCD1-1F4A-04C7-EF87-37017504F223}"/>
            </a:ext>
          </a:extLst>
        </p:cNvPr>
        <p:cNvGrpSpPr/>
        <p:nvPr/>
      </p:nvGrpSpPr>
      <p:grpSpPr>
        <a:xfrm>
          <a:off x="0" y="0"/>
          <a:ext cx="0" cy="0"/>
          <a:chOff x="0" y="0"/>
          <a:chExt cx="0" cy="0"/>
        </a:xfrm>
      </p:grpSpPr>
      <p:pic>
        <p:nvPicPr>
          <p:cNvPr id="3" name="Picture 2" descr="HD wallpaper: RV's at Hutch lake Camp, Alberta, camping, outdoors ...">
            <a:extLst>
              <a:ext uri="{FF2B5EF4-FFF2-40B4-BE49-F238E27FC236}">
                <a16:creationId xmlns:a16="http://schemas.microsoft.com/office/drawing/2014/main" id="{B04A5DBD-1B83-6B17-F30C-A6FC5F2E0EA0}"/>
              </a:ext>
            </a:extLst>
          </p:cNvPr>
          <p:cNvPicPr>
            <a:picLocks noChangeAspect="1"/>
          </p:cNvPicPr>
          <p:nvPr/>
        </p:nvPicPr>
        <p:blipFill>
          <a:blip r:embed="rId2"/>
          <a:srcRect l="32747" r="15876"/>
          <a:stretch/>
        </p:blipFill>
        <p:spPr>
          <a:xfrm>
            <a:off x="6969513" y="0"/>
            <a:ext cx="5222487" cy="6858000"/>
          </a:xfrm>
          <a:prstGeom prst="rect">
            <a:avLst/>
          </a:prstGeom>
        </p:spPr>
      </p:pic>
      <p:sp>
        <p:nvSpPr>
          <p:cNvPr id="4" name="Rectangle: Rounded Corners 3">
            <a:extLst>
              <a:ext uri="{FF2B5EF4-FFF2-40B4-BE49-F238E27FC236}">
                <a16:creationId xmlns:a16="http://schemas.microsoft.com/office/drawing/2014/main" id="{ADFFE7BE-11F0-183D-ED1D-A2F35F348ABC}"/>
              </a:ext>
            </a:extLst>
          </p:cNvPr>
          <p:cNvSpPr/>
          <p:nvPr/>
        </p:nvSpPr>
        <p:spPr>
          <a:xfrm>
            <a:off x="616873" y="1690646"/>
            <a:ext cx="6710359" cy="3476712"/>
          </a:xfrm>
          <a:prstGeom prst="roundRect">
            <a:avLst>
              <a:gd name="adj" fmla="val 12088"/>
            </a:avLst>
          </a:prstGeom>
          <a:solidFill>
            <a:srgbClr val="0062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GB" sz="3200" dirty="0">
                <a:latin typeface="Outfit" pitchFamily="2" charset="0"/>
              </a:rPr>
              <a:t>Record (or script and perform) a voice note or video message from the future. Describe how a justice issue has been solved and what life is like in 2045</a:t>
            </a:r>
            <a:endParaRPr lang="en-GB" sz="4800" dirty="0">
              <a:latin typeface="Outfit" pitchFamily="2" charset="0"/>
            </a:endParaRPr>
          </a:p>
        </p:txBody>
      </p:sp>
    </p:spTree>
    <p:extLst>
      <p:ext uri="{BB962C8B-B14F-4D97-AF65-F5344CB8AC3E}">
        <p14:creationId xmlns:p14="http://schemas.microsoft.com/office/powerpoint/2010/main" val="39409794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AA3CD8-23FB-A8EC-5F2D-796118A59ECD}"/>
            </a:ext>
          </a:extLst>
        </p:cNvPr>
        <p:cNvGrpSpPr/>
        <p:nvPr/>
      </p:nvGrpSpPr>
      <p:grpSpPr>
        <a:xfrm>
          <a:off x="0" y="0"/>
          <a:ext cx="0" cy="0"/>
          <a:chOff x="0" y="0"/>
          <a:chExt cx="0" cy="0"/>
        </a:xfrm>
      </p:grpSpPr>
      <p:sp>
        <p:nvSpPr>
          <p:cNvPr id="4" name="Text Placeholder 1">
            <a:extLst>
              <a:ext uri="{FF2B5EF4-FFF2-40B4-BE49-F238E27FC236}">
                <a16:creationId xmlns:a16="http://schemas.microsoft.com/office/drawing/2014/main" id="{C741780F-04AB-571C-D416-791CB68E5538}"/>
              </a:ext>
            </a:extLst>
          </p:cNvPr>
          <p:cNvSpPr txBox="1">
            <a:spLocks/>
          </p:cNvSpPr>
          <p:nvPr/>
        </p:nvSpPr>
        <p:spPr>
          <a:xfrm>
            <a:off x="692830" y="1761893"/>
            <a:ext cx="10815229" cy="1601567"/>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0"/>
              </a:spcBef>
              <a:spcAft>
                <a:spcPts val="2000"/>
              </a:spcAft>
              <a:buFont typeface="Arial" panose="020B0604020202020204" pitchFamily="34" charset="0"/>
              <a:buNone/>
              <a:defRPr sz="2400" kern="1200">
                <a:solidFill>
                  <a:schemeClr val="tx1"/>
                </a:solidFill>
                <a:latin typeface="Outfit" pitchFamily="2" charset="0"/>
                <a:ea typeface="+mn-ea"/>
                <a:cs typeface="+mn-cs"/>
              </a:defRPr>
            </a:lvl1pPr>
            <a:lvl2pPr marL="4572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3pPr>
            <a:lvl4pPr marL="13716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US" sz="2800" b="1" dirty="0">
                <a:ea typeface="+mn-lt"/>
                <a:cs typeface="+mn-lt"/>
              </a:rPr>
              <a:t>Steps:</a:t>
            </a:r>
          </a:p>
          <a:p>
            <a:pPr marL="457200" indent="-457200">
              <a:lnSpc>
                <a:spcPct val="110000"/>
              </a:lnSpc>
              <a:buClr>
                <a:srgbClr val="00628C"/>
              </a:buClr>
              <a:buSzPct val="120000"/>
              <a:buFont typeface="Arial" panose="020B0604020202020204" pitchFamily="34" charset="0"/>
              <a:buChar char="•"/>
            </a:pPr>
            <a:r>
              <a:rPr lang="en-US" sz="2800" dirty="0">
                <a:ea typeface="+mn-lt"/>
                <a:cs typeface="+mn-lt"/>
              </a:rPr>
              <a:t>Choose a justice issue.</a:t>
            </a:r>
          </a:p>
          <a:p>
            <a:pPr marL="457200" indent="-457200">
              <a:lnSpc>
                <a:spcPct val="110000"/>
              </a:lnSpc>
              <a:buClr>
                <a:srgbClr val="00628C"/>
              </a:buClr>
              <a:buSzPct val="120000"/>
              <a:buFont typeface="Arial" panose="020B0604020202020204" pitchFamily="34" charset="0"/>
              <a:buChar char="•"/>
            </a:pPr>
            <a:r>
              <a:rPr lang="en-US" sz="2800" dirty="0">
                <a:ea typeface="+mn-lt"/>
                <a:cs typeface="+mn-lt"/>
              </a:rPr>
              <a:t>Imagine it’s the year 2045 — the issue has been solved!</a:t>
            </a:r>
          </a:p>
          <a:p>
            <a:pPr marL="457200" indent="-457200">
              <a:lnSpc>
                <a:spcPct val="110000"/>
              </a:lnSpc>
              <a:buClr>
                <a:srgbClr val="00628C"/>
              </a:buClr>
              <a:buSzPct val="120000"/>
              <a:buFont typeface="Arial" panose="020B0604020202020204" pitchFamily="34" charset="0"/>
              <a:buChar char="•"/>
            </a:pPr>
            <a:r>
              <a:rPr lang="en-US" sz="2800" dirty="0">
                <a:ea typeface="+mn-lt"/>
                <a:cs typeface="+mn-lt"/>
              </a:rPr>
              <a:t>Record a 1–2 minute voice note or short video beginning with something similar to:</a:t>
            </a:r>
          </a:p>
          <a:p>
            <a:pPr marL="457200" indent="-457200">
              <a:lnSpc>
                <a:spcPct val="110000"/>
              </a:lnSpc>
              <a:buClr>
                <a:srgbClr val="00628C"/>
              </a:buClr>
              <a:buSzPct val="120000"/>
              <a:buFont typeface="Arial" panose="020B0604020202020204" pitchFamily="34" charset="0"/>
              <a:buChar char="•"/>
            </a:pPr>
            <a:r>
              <a:rPr lang="en-US" sz="2800" dirty="0">
                <a:ea typeface="+mn-lt"/>
                <a:cs typeface="+mn-lt"/>
              </a:rPr>
              <a:t>“Hi everyone, we’re sending this from the future to let you know what happened...”</a:t>
            </a:r>
          </a:p>
        </p:txBody>
      </p:sp>
      <p:sp>
        <p:nvSpPr>
          <p:cNvPr id="5" name="Text Placeholder 1">
            <a:extLst>
              <a:ext uri="{FF2B5EF4-FFF2-40B4-BE49-F238E27FC236}">
                <a16:creationId xmlns:a16="http://schemas.microsoft.com/office/drawing/2014/main" id="{4E24FAB6-35E6-9E9A-E4BC-6E8AFF737489}"/>
              </a:ext>
            </a:extLst>
          </p:cNvPr>
          <p:cNvSpPr txBox="1">
            <a:spLocks/>
          </p:cNvSpPr>
          <p:nvPr/>
        </p:nvSpPr>
        <p:spPr>
          <a:xfrm>
            <a:off x="692830" y="654205"/>
            <a:ext cx="10592203" cy="1118839"/>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0"/>
              </a:spcBef>
              <a:spcAft>
                <a:spcPts val="2000"/>
              </a:spcAft>
              <a:buFont typeface="Arial" panose="020B0604020202020204" pitchFamily="34" charset="0"/>
              <a:buNone/>
              <a:defRPr sz="2400" kern="1200">
                <a:solidFill>
                  <a:schemeClr val="tx1"/>
                </a:solidFill>
                <a:latin typeface="Outfit" pitchFamily="2" charset="0"/>
                <a:ea typeface="+mn-ea"/>
                <a:cs typeface="+mn-cs"/>
              </a:defRPr>
            </a:lvl1pPr>
            <a:lvl2pPr marL="4572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3pPr>
            <a:lvl4pPr marL="13716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US" sz="4400" b="1" dirty="0"/>
              <a:t>Voice Note from the Future</a:t>
            </a:r>
          </a:p>
        </p:txBody>
      </p:sp>
    </p:spTree>
    <p:extLst>
      <p:ext uri="{BB962C8B-B14F-4D97-AF65-F5344CB8AC3E}">
        <p14:creationId xmlns:p14="http://schemas.microsoft.com/office/powerpoint/2010/main" val="36632268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1DDD68-BDF6-56EA-2655-AFF11095D729}"/>
            </a:ext>
          </a:extLst>
        </p:cNvPr>
        <p:cNvGrpSpPr/>
        <p:nvPr/>
      </p:nvGrpSpPr>
      <p:grpSpPr>
        <a:xfrm>
          <a:off x="0" y="0"/>
          <a:ext cx="0" cy="0"/>
          <a:chOff x="0" y="0"/>
          <a:chExt cx="0" cy="0"/>
        </a:xfrm>
      </p:grpSpPr>
      <p:sp>
        <p:nvSpPr>
          <p:cNvPr id="4" name="Text Placeholder 1">
            <a:extLst>
              <a:ext uri="{FF2B5EF4-FFF2-40B4-BE49-F238E27FC236}">
                <a16:creationId xmlns:a16="http://schemas.microsoft.com/office/drawing/2014/main" id="{2D09F310-E808-A372-411D-8731A26A5865}"/>
              </a:ext>
            </a:extLst>
          </p:cNvPr>
          <p:cNvSpPr txBox="1">
            <a:spLocks/>
          </p:cNvSpPr>
          <p:nvPr/>
        </p:nvSpPr>
        <p:spPr>
          <a:xfrm>
            <a:off x="692830" y="2364877"/>
            <a:ext cx="5247313" cy="3676071"/>
          </a:xfrm>
          <a:prstGeom prst="rect">
            <a:avLst/>
          </a:prstGeom>
        </p:spPr>
        <p:txBody>
          <a:bodyPr vert="horz" wrap="square" lIns="91440" tIns="45720" rIns="91440" bIns="45720" rtlCol="0">
            <a:spAutoFit/>
          </a:bodyPr>
          <a:lstStyle>
            <a:lvl1pPr marL="0" indent="0" algn="l" defTabSz="914400" rtl="0" eaLnBrk="1" latinLnBrk="0" hangingPunct="1">
              <a:lnSpc>
                <a:spcPct val="120000"/>
              </a:lnSpc>
              <a:spcBef>
                <a:spcPts val="0"/>
              </a:spcBef>
              <a:spcAft>
                <a:spcPts val="2000"/>
              </a:spcAft>
              <a:buFont typeface="Arial" panose="020B0604020202020204" pitchFamily="34" charset="0"/>
              <a:buNone/>
              <a:defRPr sz="2400" kern="1200">
                <a:solidFill>
                  <a:schemeClr val="tx1"/>
                </a:solidFill>
                <a:latin typeface="Outfit" pitchFamily="2" charset="0"/>
                <a:ea typeface="+mn-ea"/>
                <a:cs typeface="+mn-cs"/>
              </a:defRPr>
            </a:lvl1pPr>
            <a:lvl2pPr marL="4572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3pPr>
            <a:lvl4pPr marL="13716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US" sz="2800" b="1" dirty="0">
                <a:ea typeface="+mn-lt"/>
                <a:cs typeface="+mn-lt"/>
              </a:rPr>
              <a:t>Include:</a:t>
            </a:r>
          </a:p>
          <a:p>
            <a:pPr marL="457200" indent="-457200">
              <a:lnSpc>
                <a:spcPct val="110000"/>
              </a:lnSpc>
              <a:buClr>
                <a:srgbClr val="00628C"/>
              </a:buClr>
              <a:buSzPct val="120000"/>
              <a:buFont typeface="Arial" panose="020B0604020202020204" pitchFamily="34" charset="0"/>
              <a:buChar char="•"/>
            </a:pPr>
            <a:r>
              <a:rPr lang="en-US" sz="2800" dirty="0">
                <a:ea typeface="+mn-lt"/>
                <a:cs typeface="+mn-lt"/>
              </a:rPr>
              <a:t>What’s changed.</a:t>
            </a:r>
          </a:p>
          <a:p>
            <a:pPr marL="457200" indent="-457200">
              <a:lnSpc>
                <a:spcPct val="110000"/>
              </a:lnSpc>
              <a:buClr>
                <a:srgbClr val="00628C"/>
              </a:buClr>
              <a:buSzPct val="120000"/>
              <a:buFont typeface="Arial" panose="020B0604020202020204" pitchFamily="34" charset="0"/>
              <a:buChar char="•"/>
            </a:pPr>
            <a:r>
              <a:rPr lang="en-US" sz="2800" dirty="0">
                <a:ea typeface="+mn-lt"/>
                <a:cs typeface="+mn-lt"/>
              </a:rPr>
              <a:t>What actions made it happen.</a:t>
            </a:r>
          </a:p>
          <a:p>
            <a:pPr marL="457200" indent="-457200">
              <a:lnSpc>
                <a:spcPct val="110000"/>
              </a:lnSpc>
              <a:buClr>
                <a:srgbClr val="00628C"/>
              </a:buClr>
              <a:buSzPct val="120000"/>
              <a:buFont typeface="Arial" panose="020B0604020202020204" pitchFamily="34" charset="0"/>
              <a:buChar char="•"/>
            </a:pPr>
            <a:r>
              <a:rPr lang="en-US" sz="2800" dirty="0">
                <a:ea typeface="+mn-lt"/>
                <a:cs typeface="+mn-lt"/>
              </a:rPr>
              <a:t>What people today can start doing.</a:t>
            </a:r>
          </a:p>
        </p:txBody>
      </p:sp>
      <p:sp>
        <p:nvSpPr>
          <p:cNvPr id="5" name="Text Placeholder 1">
            <a:extLst>
              <a:ext uri="{FF2B5EF4-FFF2-40B4-BE49-F238E27FC236}">
                <a16:creationId xmlns:a16="http://schemas.microsoft.com/office/drawing/2014/main" id="{4860C40B-E5F3-5DCB-843C-1ABBC636B127}"/>
              </a:ext>
            </a:extLst>
          </p:cNvPr>
          <p:cNvSpPr txBox="1">
            <a:spLocks/>
          </p:cNvSpPr>
          <p:nvPr/>
        </p:nvSpPr>
        <p:spPr>
          <a:xfrm>
            <a:off x="692830" y="654205"/>
            <a:ext cx="5247313" cy="1118839"/>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0"/>
              </a:spcBef>
              <a:spcAft>
                <a:spcPts val="2000"/>
              </a:spcAft>
              <a:buFont typeface="Arial" panose="020B0604020202020204" pitchFamily="34" charset="0"/>
              <a:buNone/>
              <a:defRPr sz="2400" kern="1200">
                <a:solidFill>
                  <a:schemeClr val="tx1"/>
                </a:solidFill>
                <a:latin typeface="Outfit" pitchFamily="2" charset="0"/>
                <a:ea typeface="+mn-ea"/>
                <a:cs typeface="+mn-cs"/>
              </a:defRPr>
            </a:lvl1pPr>
            <a:lvl2pPr marL="4572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3pPr>
            <a:lvl4pPr marL="13716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US" sz="4400" b="1" dirty="0"/>
              <a:t>Voice Note from the Future</a:t>
            </a:r>
          </a:p>
        </p:txBody>
      </p:sp>
      <p:pic>
        <p:nvPicPr>
          <p:cNvPr id="2" name="Picture 1" descr="A child holding a microphone&#10;&#10;AI-generated content may be incorrect.">
            <a:extLst>
              <a:ext uri="{FF2B5EF4-FFF2-40B4-BE49-F238E27FC236}">
                <a16:creationId xmlns:a16="http://schemas.microsoft.com/office/drawing/2014/main" id="{0CB4863E-6BDE-6914-46FD-28D5D0502BCB}"/>
              </a:ext>
            </a:extLst>
          </p:cNvPr>
          <p:cNvPicPr>
            <a:picLocks noChangeAspect="1"/>
          </p:cNvPicPr>
          <p:nvPr/>
        </p:nvPicPr>
        <p:blipFill>
          <a:blip r:embed="rId2"/>
          <a:srcRect l="23372" r="22741"/>
          <a:stretch>
            <a:fillRect/>
          </a:stretch>
        </p:blipFill>
        <p:spPr>
          <a:xfrm>
            <a:off x="6624084" y="-1"/>
            <a:ext cx="5567916" cy="6888355"/>
          </a:xfrm>
          <a:prstGeom prst="rect">
            <a:avLst/>
          </a:prstGeom>
        </p:spPr>
      </p:pic>
    </p:spTree>
    <p:extLst>
      <p:ext uri="{BB962C8B-B14F-4D97-AF65-F5344CB8AC3E}">
        <p14:creationId xmlns:p14="http://schemas.microsoft.com/office/powerpoint/2010/main" val="33347426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B8B447-EC08-985B-CA5E-976832C58F1D}"/>
            </a:ext>
          </a:extLst>
        </p:cNvPr>
        <p:cNvGrpSpPr/>
        <p:nvPr/>
      </p:nvGrpSpPr>
      <p:grpSpPr>
        <a:xfrm>
          <a:off x="0" y="0"/>
          <a:ext cx="0" cy="0"/>
          <a:chOff x="0" y="0"/>
          <a:chExt cx="0" cy="0"/>
        </a:xfrm>
      </p:grpSpPr>
      <p:sp>
        <p:nvSpPr>
          <p:cNvPr id="4" name="Text Placeholder 1">
            <a:extLst>
              <a:ext uri="{FF2B5EF4-FFF2-40B4-BE49-F238E27FC236}">
                <a16:creationId xmlns:a16="http://schemas.microsoft.com/office/drawing/2014/main" id="{995BE317-2F19-8F5C-1E2D-6A2CB91D6433}"/>
              </a:ext>
            </a:extLst>
          </p:cNvPr>
          <p:cNvSpPr txBox="1">
            <a:spLocks/>
          </p:cNvSpPr>
          <p:nvPr/>
        </p:nvSpPr>
        <p:spPr>
          <a:xfrm>
            <a:off x="692831" y="1471962"/>
            <a:ext cx="6399086" cy="2496133"/>
          </a:xfrm>
          <a:prstGeom prst="rect">
            <a:avLst/>
          </a:prstGeom>
        </p:spPr>
        <p:txBody>
          <a:bodyPr vert="horz" wrap="square" lIns="91440" tIns="45720" rIns="91440" bIns="45720" rtlCol="0">
            <a:spAutoFit/>
          </a:bodyPr>
          <a:lstStyle>
            <a:lvl1pPr marL="0" indent="0" algn="l" defTabSz="914400" rtl="0" eaLnBrk="1" latinLnBrk="0" hangingPunct="1">
              <a:lnSpc>
                <a:spcPct val="120000"/>
              </a:lnSpc>
              <a:spcBef>
                <a:spcPts val="0"/>
              </a:spcBef>
              <a:spcAft>
                <a:spcPts val="2000"/>
              </a:spcAft>
              <a:buFont typeface="Arial" panose="020B0604020202020204" pitchFamily="34" charset="0"/>
              <a:buNone/>
              <a:defRPr sz="2400" kern="1200">
                <a:solidFill>
                  <a:schemeClr val="tx1"/>
                </a:solidFill>
                <a:latin typeface="Outfit" pitchFamily="2" charset="0"/>
                <a:ea typeface="+mn-ea"/>
                <a:cs typeface="+mn-cs"/>
              </a:defRPr>
            </a:lvl1pPr>
            <a:lvl2pPr marL="4572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3pPr>
            <a:lvl4pPr marL="13716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GB" sz="2800" dirty="0"/>
              <a:t>Design a poster or leaflet that could be discovered in a time capsule. This should include a message to people living in the present, explaining how a better future was achieved</a:t>
            </a:r>
            <a:r>
              <a:rPr lang="en-US" sz="3200" dirty="0">
                <a:ea typeface="+mn-lt"/>
                <a:cs typeface="+mn-lt"/>
              </a:rPr>
              <a:t>.</a:t>
            </a:r>
          </a:p>
        </p:txBody>
      </p:sp>
      <p:sp>
        <p:nvSpPr>
          <p:cNvPr id="5" name="Text Placeholder 1">
            <a:extLst>
              <a:ext uri="{FF2B5EF4-FFF2-40B4-BE49-F238E27FC236}">
                <a16:creationId xmlns:a16="http://schemas.microsoft.com/office/drawing/2014/main" id="{ECE5FFEB-42E2-EDEA-69DF-40BDAE712A12}"/>
              </a:ext>
            </a:extLst>
          </p:cNvPr>
          <p:cNvSpPr txBox="1">
            <a:spLocks/>
          </p:cNvSpPr>
          <p:nvPr/>
        </p:nvSpPr>
        <p:spPr>
          <a:xfrm>
            <a:off x="692830" y="654205"/>
            <a:ext cx="10592203" cy="1118839"/>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0"/>
              </a:spcBef>
              <a:spcAft>
                <a:spcPts val="2000"/>
              </a:spcAft>
              <a:buFont typeface="Arial" panose="020B0604020202020204" pitchFamily="34" charset="0"/>
              <a:buNone/>
              <a:defRPr sz="2400" kern="1200">
                <a:solidFill>
                  <a:schemeClr val="tx1"/>
                </a:solidFill>
                <a:latin typeface="Outfit" pitchFamily="2" charset="0"/>
                <a:ea typeface="+mn-ea"/>
                <a:cs typeface="+mn-cs"/>
              </a:defRPr>
            </a:lvl1pPr>
            <a:lvl2pPr marL="4572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3pPr>
            <a:lvl4pPr marL="13716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US" sz="4400" b="1" dirty="0"/>
              <a:t>Time Capsule </a:t>
            </a:r>
          </a:p>
        </p:txBody>
      </p:sp>
      <p:pic>
        <p:nvPicPr>
          <p:cNvPr id="3" name="Picture 2" descr="A person holding a hourglass&#10;&#10;AI-generated content may be incorrect.">
            <a:extLst>
              <a:ext uri="{FF2B5EF4-FFF2-40B4-BE49-F238E27FC236}">
                <a16:creationId xmlns:a16="http://schemas.microsoft.com/office/drawing/2014/main" id="{8D5D927A-C6B3-1F86-61A9-9F2D2711163D}"/>
              </a:ext>
            </a:extLst>
          </p:cNvPr>
          <p:cNvPicPr>
            <a:picLocks noChangeAspect="1"/>
          </p:cNvPicPr>
          <p:nvPr/>
        </p:nvPicPr>
        <p:blipFill>
          <a:blip r:embed="rId2"/>
          <a:stretch>
            <a:fillRect/>
          </a:stretch>
        </p:blipFill>
        <p:spPr>
          <a:xfrm>
            <a:off x="7620000" y="0"/>
            <a:ext cx="4572000" cy="6858000"/>
          </a:xfrm>
          <a:prstGeom prst="rect">
            <a:avLst/>
          </a:prstGeom>
        </p:spPr>
      </p:pic>
    </p:spTree>
    <p:extLst>
      <p:ext uri="{BB962C8B-B14F-4D97-AF65-F5344CB8AC3E}">
        <p14:creationId xmlns:p14="http://schemas.microsoft.com/office/powerpoint/2010/main" val="3316898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B8B447-EC08-985B-CA5E-976832C58F1D}"/>
            </a:ext>
          </a:extLst>
        </p:cNvPr>
        <p:cNvGrpSpPr/>
        <p:nvPr/>
      </p:nvGrpSpPr>
      <p:grpSpPr>
        <a:xfrm>
          <a:off x="0" y="0"/>
          <a:ext cx="0" cy="0"/>
          <a:chOff x="0" y="0"/>
          <a:chExt cx="0" cy="0"/>
        </a:xfrm>
      </p:grpSpPr>
      <p:sp>
        <p:nvSpPr>
          <p:cNvPr id="4" name="Text Placeholder 1">
            <a:extLst>
              <a:ext uri="{FF2B5EF4-FFF2-40B4-BE49-F238E27FC236}">
                <a16:creationId xmlns:a16="http://schemas.microsoft.com/office/drawing/2014/main" id="{995BE317-2F19-8F5C-1E2D-6A2CB91D6433}"/>
              </a:ext>
            </a:extLst>
          </p:cNvPr>
          <p:cNvSpPr txBox="1">
            <a:spLocks/>
          </p:cNvSpPr>
          <p:nvPr/>
        </p:nvSpPr>
        <p:spPr>
          <a:xfrm>
            <a:off x="692830" y="701941"/>
            <a:ext cx="8860244" cy="3932551"/>
          </a:xfrm>
          <a:prstGeom prst="rect">
            <a:avLst/>
          </a:prstGeom>
        </p:spPr>
        <p:txBody>
          <a:bodyPr vert="horz" wrap="square" lIns="91440" tIns="45720" rIns="91440" bIns="45720" rtlCol="0">
            <a:spAutoFit/>
          </a:bodyPr>
          <a:lstStyle>
            <a:lvl1pPr marL="0" indent="0" algn="l" defTabSz="914400" rtl="0" eaLnBrk="1" latinLnBrk="0" hangingPunct="1">
              <a:lnSpc>
                <a:spcPct val="120000"/>
              </a:lnSpc>
              <a:spcBef>
                <a:spcPts val="0"/>
              </a:spcBef>
              <a:spcAft>
                <a:spcPts val="2000"/>
              </a:spcAft>
              <a:buFont typeface="Arial" panose="020B0604020202020204" pitchFamily="34" charset="0"/>
              <a:buNone/>
              <a:defRPr sz="2400" kern="1200">
                <a:solidFill>
                  <a:schemeClr val="tx1"/>
                </a:solidFill>
                <a:latin typeface="Outfit" pitchFamily="2" charset="0"/>
                <a:ea typeface="+mn-ea"/>
                <a:cs typeface="+mn-cs"/>
              </a:defRPr>
            </a:lvl1pPr>
            <a:lvl2pPr marL="4572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3pPr>
            <a:lvl4pPr marL="13716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US" sz="2800" b="1" dirty="0">
                <a:ea typeface="+mn-lt"/>
                <a:cs typeface="+mn-lt"/>
              </a:rPr>
              <a:t>This could Include:</a:t>
            </a:r>
          </a:p>
          <a:p>
            <a:pPr marL="457200" indent="-457200">
              <a:lnSpc>
                <a:spcPct val="110000"/>
              </a:lnSpc>
              <a:buClr>
                <a:srgbClr val="00628C"/>
              </a:buClr>
              <a:buSzPct val="120000"/>
              <a:buFont typeface="Arial" panose="020B0604020202020204" pitchFamily="34" charset="0"/>
              <a:buChar char="•"/>
            </a:pPr>
            <a:r>
              <a:rPr lang="en-US" sz="2800" dirty="0">
                <a:ea typeface="+mn-lt"/>
                <a:cs typeface="+mn-lt"/>
              </a:rPr>
              <a:t>A cover image of the future world</a:t>
            </a:r>
          </a:p>
          <a:p>
            <a:pPr marL="457200" indent="-457200">
              <a:lnSpc>
                <a:spcPct val="110000"/>
              </a:lnSpc>
              <a:buClr>
                <a:srgbClr val="00628C"/>
              </a:buClr>
              <a:buSzPct val="120000"/>
              <a:buFont typeface="Arial" panose="020B0604020202020204" pitchFamily="34" charset="0"/>
              <a:buChar char="•"/>
            </a:pPr>
            <a:r>
              <a:rPr lang="en-US" sz="2800" dirty="0">
                <a:ea typeface="+mn-lt"/>
                <a:cs typeface="+mn-lt"/>
              </a:rPr>
              <a:t>Headlines like “Justice Achieved!” or “How We Changed the World”</a:t>
            </a:r>
          </a:p>
          <a:p>
            <a:pPr marL="457200" indent="-457200">
              <a:lnSpc>
                <a:spcPct val="110000"/>
              </a:lnSpc>
              <a:buClr>
                <a:srgbClr val="00628C"/>
              </a:buClr>
              <a:buSzPct val="120000"/>
              <a:buFont typeface="Arial" panose="020B0604020202020204" pitchFamily="34" charset="0"/>
              <a:buChar char="•"/>
            </a:pPr>
            <a:r>
              <a:rPr lang="en-US" sz="2800" dirty="0">
                <a:ea typeface="+mn-lt"/>
                <a:cs typeface="+mn-lt"/>
              </a:rPr>
              <a:t>A section called “Steps We Took”</a:t>
            </a:r>
          </a:p>
          <a:p>
            <a:pPr marL="457200" indent="-457200">
              <a:lnSpc>
                <a:spcPct val="110000"/>
              </a:lnSpc>
              <a:buClr>
                <a:srgbClr val="00628C"/>
              </a:buClr>
              <a:buSzPct val="120000"/>
              <a:buFont typeface="Arial" panose="020B0604020202020204" pitchFamily="34" charset="0"/>
              <a:buChar char="•"/>
            </a:pPr>
            <a:r>
              <a:rPr lang="en-US" sz="2800" dirty="0">
                <a:ea typeface="+mn-lt"/>
                <a:cs typeface="+mn-lt"/>
              </a:rPr>
              <a:t>A call to action for today’s reader</a:t>
            </a:r>
          </a:p>
        </p:txBody>
      </p:sp>
    </p:spTree>
    <p:extLst>
      <p:ext uri="{BB962C8B-B14F-4D97-AF65-F5344CB8AC3E}">
        <p14:creationId xmlns:p14="http://schemas.microsoft.com/office/powerpoint/2010/main" val="14290387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A96D44-57EC-AF74-F7A7-25566A7B465B}"/>
            </a:ext>
          </a:extLst>
        </p:cNvPr>
        <p:cNvGrpSpPr/>
        <p:nvPr/>
      </p:nvGrpSpPr>
      <p:grpSpPr>
        <a:xfrm>
          <a:off x="0" y="0"/>
          <a:ext cx="0" cy="0"/>
          <a:chOff x="0" y="0"/>
          <a:chExt cx="0" cy="0"/>
        </a:xfrm>
      </p:grpSpPr>
      <p:sp>
        <p:nvSpPr>
          <p:cNvPr id="4" name="Text Placeholder 1">
            <a:extLst>
              <a:ext uri="{FF2B5EF4-FFF2-40B4-BE49-F238E27FC236}">
                <a16:creationId xmlns:a16="http://schemas.microsoft.com/office/drawing/2014/main" id="{241D9CB0-FFD5-58D7-CA11-ADC0EFC015EA}"/>
              </a:ext>
            </a:extLst>
          </p:cNvPr>
          <p:cNvSpPr txBox="1">
            <a:spLocks/>
          </p:cNvSpPr>
          <p:nvPr/>
        </p:nvSpPr>
        <p:spPr>
          <a:xfrm>
            <a:off x="692830" y="2417921"/>
            <a:ext cx="6218333" cy="2022157"/>
          </a:xfrm>
          <a:prstGeom prst="rect">
            <a:avLst/>
          </a:prstGeom>
        </p:spPr>
        <p:txBody>
          <a:bodyPr vert="horz" wrap="square" lIns="91440" tIns="45720" rIns="91440" bIns="45720" rtlCol="0">
            <a:spAutoFit/>
          </a:bodyPr>
          <a:lstStyle>
            <a:lvl1pPr marL="0" indent="0" algn="l" defTabSz="914400" rtl="0" eaLnBrk="1" latinLnBrk="0" hangingPunct="1">
              <a:lnSpc>
                <a:spcPct val="120000"/>
              </a:lnSpc>
              <a:spcBef>
                <a:spcPts val="0"/>
              </a:spcBef>
              <a:spcAft>
                <a:spcPts val="2000"/>
              </a:spcAft>
              <a:buFont typeface="Arial" panose="020B0604020202020204" pitchFamily="34" charset="0"/>
              <a:buNone/>
              <a:defRPr sz="2400" kern="1200">
                <a:solidFill>
                  <a:schemeClr val="tx1"/>
                </a:solidFill>
                <a:latin typeface="Outfit" pitchFamily="2" charset="0"/>
                <a:ea typeface="+mn-ea"/>
                <a:cs typeface="+mn-cs"/>
              </a:defRPr>
            </a:lvl1pPr>
            <a:lvl2pPr marL="4572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3pPr>
            <a:lvl4pPr marL="13716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GB" sz="2800" dirty="0"/>
              <a:t>Create a mini-news broadcast (or written headline) as if you're reporting from the future where the issue has been solved</a:t>
            </a:r>
            <a:r>
              <a:rPr lang="en-US" sz="3200" dirty="0">
                <a:ea typeface="+mn-lt"/>
                <a:cs typeface="+mn-lt"/>
              </a:rPr>
              <a:t>.</a:t>
            </a:r>
          </a:p>
        </p:txBody>
      </p:sp>
      <p:sp>
        <p:nvSpPr>
          <p:cNvPr id="5" name="Text Placeholder 1">
            <a:extLst>
              <a:ext uri="{FF2B5EF4-FFF2-40B4-BE49-F238E27FC236}">
                <a16:creationId xmlns:a16="http://schemas.microsoft.com/office/drawing/2014/main" id="{9F5E0B8E-5702-C707-C1ED-E6E8ADD3C064}"/>
              </a:ext>
            </a:extLst>
          </p:cNvPr>
          <p:cNvSpPr txBox="1">
            <a:spLocks/>
          </p:cNvSpPr>
          <p:nvPr/>
        </p:nvSpPr>
        <p:spPr>
          <a:xfrm>
            <a:off x="692830" y="654205"/>
            <a:ext cx="5070017" cy="1118839"/>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0"/>
              </a:spcBef>
              <a:spcAft>
                <a:spcPts val="2000"/>
              </a:spcAft>
              <a:buFont typeface="Arial" panose="020B0604020202020204" pitchFamily="34" charset="0"/>
              <a:buNone/>
              <a:defRPr sz="2400" kern="1200">
                <a:solidFill>
                  <a:schemeClr val="tx1"/>
                </a:solidFill>
                <a:latin typeface="Outfit" pitchFamily="2" charset="0"/>
                <a:ea typeface="+mn-ea"/>
                <a:cs typeface="+mn-cs"/>
              </a:defRPr>
            </a:lvl1pPr>
            <a:lvl2pPr marL="4572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3pPr>
            <a:lvl4pPr marL="13716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US" sz="4400" b="1" dirty="0"/>
              <a:t>Newsflash from the Future</a:t>
            </a:r>
          </a:p>
        </p:txBody>
      </p:sp>
      <p:pic>
        <p:nvPicPr>
          <p:cNvPr id="3" name="Picture 2" descr="A person and a child reading a newspaper&#10;&#10;AI-generated content may be incorrect.">
            <a:extLst>
              <a:ext uri="{FF2B5EF4-FFF2-40B4-BE49-F238E27FC236}">
                <a16:creationId xmlns:a16="http://schemas.microsoft.com/office/drawing/2014/main" id="{7E31062A-4040-D899-3AED-E6D5C5061364}"/>
              </a:ext>
            </a:extLst>
          </p:cNvPr>
          <p:cNvPicPr>
            <a:picLocks noChangeAspect="1"/>
          </p:cNvPicPr>
          <p:nvPr/>
        </p:nvPicPr>
        <p:blipFill>
          <a:blip r:embed="rId2"/>
          <a:srcRect l="55934"/>
          <a:stretch>
            <a:fillRect/>
          </a:stretch>
        </p:blipFill>
        <p:spPr>
          <a:xfrm>
            <a:off x="7655442" y="0"/>
            <a:ext cx="4536558" cy="6858000"/>
          </a:xfrm>
          <a:prstGeom prst="rect">
            <a:avLst/>
          </a:prstGeom>
        </p:spPr>
      </p:pic>
    </p:spTree>
    <p:extLst>
      <p:ext uri="{BB962C8B-B14F-4D97-AF65-F5344CB8AC3E}">
        <p14:creationId xmlns:p14="http://schemas.microsoft.com/office/powerpoint/2010/main" val="5950047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AFEB41-F5FF-34EB-CDB6-4254C6F97D62}"/>
            </a:ext>
          </a:extLst>
        </p:cNvPr>
        <p:cNvGrpSpPr/>
        <p:nvPr/>
      </p:nvGrpSpPr>
      <p:grpSpPr>
        <a:xfrm>
          <a:off x="0" y="0"/>
          <a:ext cx="0" cy="0"/>
          <a:chOff x="0" y="0"/>
          <a:chExt cx="0" cy="0"/>
        </a:xfrm>
      </p:grpSpPr>
      <p:sp>
        <p:nvSpPr>
          <p:cNvPr id="4" name="Text Placeholder 1">
            <a:extLst>
              <a:ext uri="{FF2B5EF4-FFF2-40B4-BE49-F238E27FC236}">
                <a16:creationId xmlns:a16="http://schemas.microsoft.com/office/drawing/2014/main" id="{CFF589F5-0422-DEF1-9285-3A3661C258AE}"/>
              </a:ext>
            </a:extLst>
          </p:cNvPr>
          <p:cNvSpPr txBox="1">
            <a:spLocks/>
          </p:cNvSpPr>
          <p:nvPr/>
        </p:nvSpPr>
        <p:spPr>
          <a:xfrm>
            <a:off x="692830" y="813453"/>
            <a:ext cx="9281349" cy="3419590"/>
          </a:xfrm>
          <a:prstGeom prst="rect">
            <a:avLst/>
          </a:prstGeom>
        </p:spPr>
        <p:txBody>
          <a:bodyPr vert="horz" wrap="square" lIns="91440" tIns="45720" rIns="91440" bIns="45720" rtlCol="0">
            <a:spAutoFit/>
          </a:bodyPr>
          <a:lstStyle>
            <a:lvl1pPr marL="0" indent="0" algn="l" defTabSz="914400" rtl="0" eaLnBrk="1" latinLnBrk="0" hangingPunct="1">
              <a:lnSpc>
                <a:spcPct val="120000"/>
              </a:lnSpc>
              <a:spcBef>
                <a:spcPts val="0"/>
              </a:spcBef>
              <a:spcAft>
                <a:spcPts val="2000"/>
              </a:spcAft>
              <a:buFont typeface="Arial" panose="020B0604020202020204" pitchFamily="34" charset="0"/>
              <a:buNone/>
              <a:defRPr sz="2400" kern="1200">
                <a:solidFill>
                  <a:schemeClr val="tx1"/>
                </a:solidFill>
                <a:latin typeface="Outfit" pitchFamily="2" charset="0"/>
                <a:ea typeface="+mn-ea"/>
                <a:cs typeface="+mn-cs"/>
              </a:defRPr>
            </a:lvl1pPr>
            <a:lvl2pPr marL="4572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3pPr>
            <a:lvl4pPr marL="13716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10000"/>
              </a:lnSpc>
              <a:buClr>
                <a:srgbClr val="00628C"/>
              </a:buClr>
              <a:buSzPct val="120000"/>
              <a:buFont typeface="Arial" panose="020B0604020202020204" pitchFamily="34" charset="0"/>
              <a:buChar char="•"/>
            </a:pPr>
            <a:r>
              <a:rPr lang="en-US" sz="2800" dirty="0">
                <a:ea typeface="+mn-lt"/>
                <a:cs typeface="+mn-lt"/>
              </a:rPr>
              <a:t>Write a front-page news headline and story.</a:t>
            </a:r>
          </a:p>
          <a:p>
            <a:pPr marL="457200" indent="-457200">
              <a:lnSpc>
                <a:spcPct val="110000"/>
              </a:lnSpc>
              <a:buClr>
                <a:srgbClr val="00628C"/>
              </a:buClr>
              <a:buSzPct val="120000"/>
              <a:buFont typeface="Arial" panose="020B0604020202020204" pitchFamily="34" charset="0"/>
              <a:buChar char="•"/>
            </a:pPr>
            <a:r>
              <a:rPr lang="en-US" sz="2800" dirty="0">
                <a:ea typeface="+mn-lt"/>
                <a:cs typeface="+mn-lt"/>
              </a:rPr>
              <a:t>Film or perform a short news clip: “This just in — schools around the world are celebrating a decade without ...”</a:t>
            </a:r>
          </a:p>
          <a:p>
            <a:pPr marL="457200" indent="-457200">
              <a:lnSpc>
                <a:spcPct val="110000"/>
              </a:lnSpc>
              <a:buClr>
                <a:srgbClr val="00628C"/>
              </a:buClr>
              <a:buSzPct val="120000"/>
              <a:buFont typeface="Arial" panose="020B0604020202020204" pitchFamily="34" charset="0"/>
              <a:buChar char="•"/>
            </a:pPr>
            <a:r>
              <a:rPr lang="en-US" sz="2800" dirty="0">
                <a:ea typeface="+mn-lt"/>
                <a:cs typeface="+mn-lt"/>
              </a:rPr>
              <a:t>Add weather reports, interviews, or a “person on the street” segment for a fun element.</a:t>
            </a:r>
          </a:p>
        </p:txBody>
      </p:sp>
    </p:spTree>
    <p:extLst>
      <p:ext uri="{BB962C8B-B14F-4D97-AF65-F5344CB8AC3E}">
        <p14:creationId xmlns:p14="http://schemas.microsoft.com/office/powerpoint/2010/main" val="3782934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07034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EA957C-A107-F241-C16D-28C7E2CBDE39}"/>
              </a:ext>
            </a:extLst>
          </p:cNvPr>
          <p:cNvSpPr>
            <a:spLocks noGrp="1"/>
          </p:cNvSpPr>
          <p:nvPr>
            <p:ph type="body" sz="quarter" idx="10"/>
          </p:nvPr>
        </p:nvSpPr>
        <p:spPr>
          <a:xfrm>
            <a:off x="2380791" y="1272346"/>
            <a:ext cx="5997665" cy="854628"/>
          </a:xfrm>
        </p:spPr>
        <p:txBody>
          <a:bodyPr>
            <a:normAutofit lnSpcReduction="10000"/>
          </a:bodyPr>
          <a:lstStyle/>
          <a:p>
            <a:r>
              <a:rPr lang="en-US" dirty="0"/>
              <a:t>Micah 6:8 (NIV)</a:t>
            </a:r>
          </a:p>
          <a:p>
            <a:endParaRPr lang="en-US" dirty="0"/>
          </a:p>
        </p:txBody>
      </p:sp>
      <p:sp>
        <p:nvSpPr>
          <p:cNvPr id="3" name="Text Placeholder 2">
            <a:extLst>
              <a:ext uri="{FF2B5EF4-FFF2-40B4-BE49-F238E27FC236}">
                <a16:creationId xmlns:a16="http://schemas.microsoft.com/office/drawing/2014/main" id="{129D3DDF-5032-1216-229D-33D82F42B0C5}"/>
              </a:ext>
            </a:extLst>
          </p:cNvPr>
          <p:cNvSpPr>
            <a:spLocks noGrp="1"/>
          </p:cNvSpPr>
          <p:nvPr>
            <p:ph type="body" sz="quarter" idx="11"/>
          </p:nvPr>
        </p:nvSpPr>
        <p:spPr/>
        <p:txBody>
          <a:bodyPr/>
          <a:lstStyle/>
          <a:p>
            <a:r>
              <a:rPr lang="en-US" sz="3600" dirty="0"/>
              <a:t>“He has shown you, O mortal, what is good. And what does the Lord require of you? To act justly and to love mercy and to walk humbly with your God.”</a:t>
            </a:r>
          </a:p>
        </p:txBody>
      </p:sp>
    </p:spTree>
    <p:extLst>
      <p:ext uri="{BB962C8B-B14F-4D97-AF65-F5344CB8AC3E}">
        <p14:creationId xmlns:p14="http://schemas.microsoft.com/office/powerpoint/2010/main" val="37568035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ree Images : landscape, desert, sand dune, sandy, habitat, sahara ...">
            <a:extLst>
              <a:ext uri="{FF2B5EF4-FFF2-40B4-BE49-F238E27FC236}">
                <a16:creationId xmlns:a16="http://schemas.microsoft.com/office/drawing/2014/main" id="{611205B0-E6D7-C277-3381-0EDA0BC5F826}"/>
              </a:ext>
            </a:extLst>
          </p:cNvPr>
          <p:cNvPicPr>
            <a:picLocks noChangeAspect="1"/>
          </p:cNvPicPr>
          <p:nvPr/>
        </p:nvPicPr>
        <p:blipFill>
          <a:blip r:embed="rId2"/>
          <a:srcRect l="24989" r="4165"/>
          <a:stretch/>
        </p:blipFill>
        <p:spPr>
          <a:xfrm>
            <a:off x="5742648" y="0"/>
            <a:ext cx="6449352" cy="6858000"/>
          </a:xfrm>
          <a:prstGeom prst="rect">
            <a:avLst/>
          </a:prstGeom>
        </p:spPr>
      </p:pic>
      <p:sp>
        <p:nvSpPr>
          <p:cNvPr id="4" name="Rectangle: Rounded Corners 3">
            <a:extLst>
              <a:ext uri="{FF2B5EF4-FFF2-40B4-BE49-F238E27FC236}">
                <a16:creationId xmlns:a16="http://schemas.microsoft.com/office/drawing/2014/main" id="{C5004C70-E1E7-C63D-E297-927E31DF4119}"/>
              </a:ext>
            </a:extLst>
          </p:cNvPr>
          <p:cNvSpPr/>
          <p:nvPr/>
        </p:nvSpPr>
        <p:spPr>
          <a:xfrm>
            <a:off x="471989" y="580176"/>
            <a:ext cx="8407316" cy="1952380"/>
          </a:xfrm>
          <a:prstGeom prst="roundRect">
            <a:avLst>
              <a:gd name="adj" fmla="val 12088"/>
            </a:avLst>
          </a:prstGeom>
          <a:solidFill>
            <a:srgbClr val="A7232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16000" rIns="288000" bIns="216000" rtlCol="0" anchor="ctr">
            <a:spAutoFit/>
          </a:bodyPr>
          <a:lstStyle/>
          <a:p>
            <a:pPr>
              <a:lnSpc>
                <a:spcPct val="110000"/>
              </a:lnSpc>
            </a:pPr>
            <a:r>
              <a:rPr lang="en-GB" sz="2800" b="1" dirty="0">
                <a:latin typeface="Outfit" pitchFamily="2" charset="0"/>
              </a:rPr>
              <a:t>Act justly</a:t>
            </a:r>
            <a:r>
              <a:rPr lang="en-GB" sz="2800" dirty="0">
                <a:latin typeface="Outfit" pitchFamily="2" charset="0"/>
              </a:rPr>
              <a:t> – Do what’s right and fair, not just for yourself, but for others too. Stand up when you see something wrong.</a:t>
            </a:r>
          </a:p>
        </p:txBody>
      </p:sp>
      <p:sp>
        <p:nvSpPr>
          <p:cNvPr id="5" name="Rectangle: Rounded Corners 3">
            <a:extLst>
              <a:ext uri="{FF2B5EF4-FFF2-40B4-BE49-F238E27FC236}">
                <a16:creationId xmlns:a16="http://schemas.microsoft.com/office/drawing/2014/main" id="{C62CBCFF-F319-2CEE-7518-64201DF34023}"/>
              </a:ext>
            </a:extLst>
          </p:cNvPr>
          <p:cNvSpPr/>
          <p:nvPr/>
        </p:nvSpPr>
        <p:spPr>
          <a:xfrm>
            <a:off x="471989" y="2717092"/>
            <a:ext cx="8407316" cy="1446317"/>
          </a:xfrm>
          <a:prstGeom prst="roundRect">
            <a:avLst>
              <a:gd name="adj" fmla="val 12088"/>
            </a:avLst>
          </a:prstGeom>
          <a:solidFill>
            <a:srgbClr val="A7232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16000" rIns="288000" bIns="216000" rtlCol="0" anchor="ctr">
            <a:spAutoFit/>
          </a:bodyPr>
          <a:lstStyle/>
          <a:p>
            <a:pPr>
              <a:lnSpc>
                <a:spcPct val="110000"/>
              </a:lnSpc>
            </a:pPr>
            <a:r>
              <a:rPr lang="en-GB" sz="2800" b="1" dirty="0">
                <a:latin typeface="Outfit" pitchFamily="2" charset="0"/>
              </a:rPr>
              <a:t>Love mercy </a:t>
            </a:r>
            <a:r>
              <a:rPr lang="en-GB" sz="2800" dirty="0">
                <a:latin typeface="Outfit" pitchFamily="2" charset="0"/>
              </a:rPr>
              <a:t>– Be kind and forgiving. Show care, even when others make mistakes.</a:t>
            </a:r>
          </a:p>
        </p:txBody>
      </p:sp>
      <p:sp>
        <p:nvSpPr>
          <p:cNvPr id="6" name="Rectangle: Rounded Corners 3">
            <a:extLst>
              <a:ext uri="{FF2B5EF4-FFF2-40B4-BE49-F238E27FC236}">
                <a16:creationId xmlns:a16="http://schemas.microsoft.com/office/drawing/2014/main" id="{A2761627-E317-4FDD-0DE8-F6D784F99366}"/>
              </a:ext>
            </a:extLst>
          </p:cNvPr>
          <p:cNvSpPr/>
          <p:nvPr/>
        </p:nvSpPr>
        <p:spPr>
          <a:xfrm>
            <a:off x="471989" y="4347945"/>
            <a:ext cx="8407316" cy="1952380"/>
          </a:xfrm>
          <a:prstGeom prst="roundRect">
            <a:avLst>
              <a:gd name="adj" fmla="val 12088"/>
            </a:avLst>
          </a:prstGeom>
          <a:solidFill>
            <a:srgbClr val="A7232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16000" rIns="288000" bIns="216000" rtlCol="0" anchor="ctr">
            <a:spAutoFit/>
          </a:bodyPr>
          <a:lstStyle/>
          <a:p>
            <a:pPr>
              <a:lnSpc>
                <a:spcPct val="110000"/>
              </a:lnSpc>
            </a:pPr>
            <a:r>
              <a:rPr lang="en-GB" sz="2800" b="1" dirty="0">
                <a:latin typeface="Outfit" pitchFamily="2" charset="0"/>
              </a:rPr>
              <a:t>Walk humbly </a:t>
            </a:r>
            <a:r>
              <a:rPr lang="en-GB" sz="2800" dirty="0">
                <a:latin typeface="Outfit" pitchFamily="2" charset="0"/>
              </a:rPr>
              <a:t>– Stay open to learning. Don’t think you have to have all the answers—be willing to listen and grow.</a:t>
            </a:r>
          </a:p>
        </p:txBody>
      </p:sp>
    </p:spTree>
    <p:extLst>
      <p:ext uri="{BB962C8B-B14F-4D97-AF65-F5344CB8AC3E}">
        <p14:creationId xmlns:p14="http://schemas.microsoft.com/office/powerpoint/2010/main" val="700232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ircle of smiling faces of children with heads together looking downwards">
            <a:extLst>
              <a:ext uri="{FF2B5EF4-FFF2-40B4-BE49-F238E27FC236}">
                <a16:creationId xmlns:a16="http://schemas.microsoft.com/office/drawing/2014/main" id="{C8CFADE7-B94F-4CE8-DAEC-1032F3F54326}"/>
              </a:ext>
            </a:extLst>
          </p:cNvPr>
          <p:cNvPicPr>
            <a:picLocks noChangeAspect="1"/>
          </p:cNvPicPr>
          <p:nvPr/>
        </p:nvPicPr>
        <p:blipFill>
          <a:blip r:embed="rId2"/>
          <a:srcRect t="5975" b="6110"/>
          <a:stretch/>
        </p:blipFill>
        <p:spPr>
          <a:xfrm rot="5400000">
            <a:off x="6751247" y="1417249"/>
            <a:ext cx="6858001" cy="4023503"/>
          </a:xfrm>
          <a:prstGeom prst="rect">
            <a:avLst/>
          </a:prstGeom>
        </p:spPr>
      </p:pic>
      <p:sp>
        <p:nvSpPr>
          <p:cNvPr id="2" name="Text Placeholder 1">
            <a:extLst>
              <a:ext uri="{FF2B5EF4-FFF2-40B4-BE49-F238E27FC236}">
                <a16:creationId xmlns:a16="http://schemas.microsoft.com/office/drawing/2014/main" id="{B7874A09-5D64-F56D-E808-1B8D84F956F4}"/>
              </a:ext>
            </a:extLst>
          </p:cNvPr>
          <p:cNvSpPr>
            <a:spLocks noGrp="1"/>
          </p:cNvSpPr>
          <p:nvPr>
            <p:ph type="body" sz="quarter" idx="10"/>
          </p:nvPr>
        </p:nvSpPr>
        <p:spPr>
          <a:xfrm>
            <a:off x="2439677" y="1848884"/>
            <a:ext cx="5265815" cy="4699399"/>
          </a:xfrm>
        </p:spPr>
        <p:txBody>
          <a:bodyPr/>
          <a:lstStyle/>
          <a:p>
            <a:pPr>
              <a:lnSpc>
                <a:spcPct val="110000"/>
              </a:lnSpc>
            </a:pPr>
            <a:r>
              <a:rPr lang="en-US" sz="2600" dirty="0"/>
              <a:t>Sometimes it can feel like we don’t have much power – as if only adults or leaders are the ones who can create change. But that’s not true. Every small act of justice, kindness, or fairness matters.</a:t>
            </a:r>
          </a:p>
        </p:txBody>
      </p:sp>
    </p:spTree>
    <p:extLst>
      <p:ext uri="{BB962C8B-B14F-4D97-AF65-F5344CB8AC3E}">
        <p14:creationId xmlns:p14="http://schemas.microsoft.com/office/powerpoint/2010/main" val="28372460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ircle of smiling faces of children with heads together looking downwards">
            <a:extLst>
              <a:ext uri="{FF2B5EF4-FFF2-40B4-BE49-F238E27FC236}">
                <a16:creationId xmlns:a16="http://schemas.microsoft.com/office/drawing/2014/main" id="{0C7D0AF3-92E7-DDCC-4468-FD5A8F36D2C6}"/>
              </a:ext>
            </a:extLst>
          </p:cNvPr>
          <p:cNvPicPr>
            <a:picLocks noChangeAspect="1"/>
          </p:cNvPicPr>
          <p:nvPr/>
        </p:nvPicPr>
        <p:blipFill>
          <a:blip r:embed="rId2"/>
          <a:srcRect t="5975" b="6110"/>
          <a:stretch/>
        </p:blipFill>
        <p:spPr>
          <a:xfrm rot="5400000">
            <a:off x="6751247" y="1417249"/>
            <a:ext cx="6858001" cy="4023503"/>
          </a:xfrm>
          <a:prstGeom prst="rect">
            <a:avLst/>
          </a:prstGeom>
        </p:spPr>
      </p:pic>
      <p:sp>
        <p:nvSpPr>
          <p:cNvPr id="2" name="Text Placeholder 1">
            <a:extLst>
              <a:ext uri="{FF2B5EF4-FFF2-40B4-BE49-F238E27FC236}">
                <a16:creationId xmlns:a16="http://schemas.microsoft.com/office/drawing/2014/main" id="{BBAF1E3E-4246-136B-2050-367EFD51DAB1}"/>
              </a:ext>
            </a:extLst>
          </p:cNvPr>
          <p:cNvSpPr>
            <a:spLocks noGrp="1"/>
          </p:cNvSpPr>
          <p:nvPr>
            <p:ph type="body" sz="quarter" idx="10"/>
          </p:nvPr>
        </p:nvSpPr>
        <p:spPr>
          <a:xfrm>
            <a:off x="2430379" y="822843"/>
            <a:ext cx="4944979" cy="4988410"/>
          </a:xfrm>
        </p:spPr>
        <p:txBody>
          <a:bodyPr/>
          <a:lstStyle/>
          <a:p>
            <a:pPr>
              <a:lnSpc>
                <a:spcPct val="110000"/>
              </a:lnSpc>
            </a:pPr>
            <a:r>
              <a:rPr lang="en-US" sz="2600" dirty="0"/>
              <a:t>We often talk about creating safe spaces – places where everyone feels protected and included. But to truly grow, we also need brave spaces – where we feel encouraged to speak honestly, listen deeply, and take risks for the sake of understanding and justice.</a:t>
            </a:r>
          </a:p>
        </p:txBody>
      </p:sp>
    </p:spTree>
    <p:extLst>
      <p:ext uri="{BB962C8B-B14F-4D97-AF65-F5344CB8AC3E}">
        <p14:creationId xmlns:p14="http://schemas.microsoft.com/office/powerpoint/2010/main" val="40812224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3B4C64-E014-AAAE-B9B7-4D93C7307989}"/>
            </a:ext>
          </a:extLst>
        </p:cNvPr>
        <p:cNvGrpSpPr/>
        <p:nvPr/>
      </p:nvGrpSpPr>
      <p:grpSpPr>
        <a:xfrm>
          <a:off x="0" y="0"/>
          <a:ext cx="0" cy="0"/>
          <a:chOff x="0" y="0"/>
          <a:chExt cx="0" cy="0"/>
        </a:xfrm>
      </p:grpSpPr>
      <p:pic>
        <p:nvPicPr>
          <p:cNvPr id="3" name="Picture 2" descr="Circle of smiling faces of children with heads together looking downwards">
            <a:extLst>
              <a:ext uri="{FF2B5EF4-FFF2-40B4-BE49-F238E27FC236}">
                <a16:creationId xmlns:a16="http://schemas.microsoft.com/office/drawing/2014/main" id="{C12B451B-DC99-E4C4-18A5-32C0D2CA45F1}"/>
              </a:ext>
            </a:extLst>
          </p:cNvPr>
          <p:cNvPicPr>
            <a:picLocks noChangeAspect="1"/>
          </p:cNvPicPr>
          <p:nvPr/>
        </p:nvPicPr>
        <p:blipFill>
          <a:blip r:embed="rId2"/>
          <a:srcRect t="5975" b="6110"/>
          <a:stretch/>
        </p:blipFill>
        <p:spPr>
          <a:xfrm rot="5400000">
            <a:off x="6751247" y="1417249"/>
            <a:ext cx="6858001" cy="4023503"/>
          </a:xfrm>
          <a:prstGeom prst="rect">
            <a:avLst/>
          </a:prstGeom>
        </p:spPr>
      </p:pic>
      <p:sp>
        <p:nvSpPr>
          <p:cNvPr id="2" name="Text Placeholder 1">
            <a:extLst>
              <a:ext uri="{FF2B5EF4-FFF2-40B4-BE49-F238E27FC236}">
                <a16:creationId xmlns:a16="http://schemas.microsoft.com/office/drawing/2014/main" id="{6C37444A-0419-5E1D-DAC4-153F009F75B7}"/>
              </a:ext>
            </a:extLst>
          </p:cNvPr>
          <p:cNvSpPr>
            <a:spLocks noGrp="1"/>
          </p:cNvSpPr>
          <p:nvPr>
            <p:ph type="body" sz="quarter" idx="10"/>
          </p:nvPr>
        </p:nvSpPr>
        <p:spPr>
          <a:xfrm>
            <a:off x="2322095" y="826365"/>
            <a:ext cx="5382224" cy="5205269"/>
          </a:xfrm>
        </p:spPr>
        <p:txBody>
          <a:bodyPr/>
          <a:lstStyle/>
          <a:p>
            <a:pPr>
              <a:lnSpc>
                <a:spcPct val="110000"/>
              </a:lnSpc>
            </a:pPr>
            <a:r>
              <a:rPr lang="en-US" sz="2600" dirty="0"/>
              <a:t>Moving from safe to brave means stepping into conversations and actions that might feel uncomfortable but that are necessary for real change. It means using our voices, even when it’s hard, and standing up for what’s right – not just for ourselves, but for others too.</a:t>
            </a:r>
          </a:p>
          <a:p>
            <a:pPr>
              <a:lnSpc>
                <a:spcPct val="110000"/>
              </a:lnSpc>
            </a:pPr>
            <a:r>
              <a:rPr lang="en-US" sz="2600" dirty="0"/>
              <a:t>No act is too small when it comes from a place of courage and care.</a:t>
            </a:r>
          </a:p>
        </p:txBody>
      </p:sp>
    </p:spTree>
    <p:extLst>
      <p:ext uri="{BB962C8B-B14F-4D97-AF65-F5344CB8AC3E}">
        <p14:creationId xmlns:p14="http://schemas.microsoft.com/office/powerpoint/2010/main" val="9403224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8E70B6-620F-7A85-A8D8-61FB2DA3F1B5}"/>
            </a:ext>
          </a:extLst>
        </p:cNvPr>
        <p:cNvGrpSpPr/>
        <p:nvPr/>
      </p:nvGrpSpPr>
      <p:grpSpPr>
        <a:xfrm>
          <a:off x="0" y="0"/>
          <a:ext cx="0" cy="0"/>
          <a:chOff x="0" y="0"/>
          <a:chExt cx="0" cy="0"/>
        </a:xfrm>
      </p:grpSpPr>
      <p:pic>
        <p:nvPicPr>
          <p:cNvPr id="3" name="Picture 2" descr="A group of students running&#10;&#10;AI-generated content may be incorrect.">
            <a:extLst>
              <a:ext uri="{FF2B5EF4-FFF2-40B4-BE49-F238E27FC236}">
                <a16:creationId xmlns:a16="http://schemas.microsoft.com/office/drawing/2014/main" id="{E371325C-D85A-7C2C-FA2B-9D9DB2CCC0FD}"/>
              </a:ext>
            </a:extLst>
          </p:cNvPr>
          <p:cNvPicPr>
            <a:picLocks noChangeAspect="1"/>
          </p:cNvPicPr>
          <p:nvPr/>
        </p:nvPicPr>
        <p:blipFill>
          <a:blip r:embed="rId2"/>
          <a:srcRect l="22848" r="28259"/>
          <a:stretch>
            <a:fillRect/>
          </a:stretch>
        </p:blipFill>
        <p:spPr>
          <a:xfrm>
            <a:off x="6939516" y="0"/>
            <a:ext cx="5252484" cy="6858000"/>
          </a:xfrm>
          <a:prstGeom prst="rect">
            <a:avLst/>
          </a:prstGeom>
        </p:spPr>
      </p:pic>
      <p:sp>
        <p:nvSpPr>
          <p:cNvPr id="6" name="Rectangle: Rounded Corners 3">
            <a:extLst>
              <a:ext uri="{FF2B5EF4-FFF2-40B4-BE49-F238E27FC236}">
                <a16:creationId xmlns:a16="http://schemas.microsoft.com/office/drawing/2014/main" id="{C7672888-EE01-0B51-9D19-268F0A4C5C21}"/>
              </a:ext>
            </a:extLst>
          </p:cNvPr>
          <p:cNvSpPr/>
          <p:nvPr/>
        </p:nvSpPr>
        <p:spPr>
          <a:xfrm>
            <a:off x="471989" y="613324"/>
            <a:ext cx="7121991" cy="1741638"/>
          </a:xfrm>
          <a:prstGeom prst="roundRect">
            <a:avLst>
              <a:gd name="adj" fmla="val 12088"/>
            </a:avLst>
          </a:prstGeom>
          <a:solidFill>
            <a:srgbClr val="A7232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GB" sz="3200" dirty="0">
                <a:latin typeface="Outfit" pitchFamily="2" charset="0"/>
              </a:rPr>
              <a:t>What kind of person do I want to be in secondary school?</a:t>
            </a:r>
          </a:p>
        </p:txBody>
      </p:sp>
      <p:sp>
        <p:nvSpPr>
          <p:cNvPr id="9" name="Rectangle: Rounded Corners 3">
            <a:extLst>
              <a:ext uri="{FF2B5EF4-FFF2-40B4-BE49-F238E27FC236}">
                <a16:creationId xmlns:a16="http://schemas.microsoft.com/office/drawing/2014/main" id="{1796CD7A-4E54-5D94-68F9-E31CE7CBC10E}"/>
              </a:ext>
            </a:extLst>
          </p:cNvPr>
          <p:cNvSpPr/>
          <p:nvPr/>
        </p:nvSpPr>
        <p:spPr>
          <a:xfrm>
            <a:off x="471989" y="2558181"/>
            <a:ext cx="7121991" cy="1741638"/>
          </a:xfrm>
          <a:prstGeom prst="roundRect">
            <a:avLst>
              <a:gd name="adj" fmla="val 12088"/>
            </a:avLst>
          </a:prstGeom>
          <a:solidFill>
            <a:srgbClr val="A7232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GB" sz="3200" dirty="0">
                <a:latin typeface="Outfit" pitchFamily="2" charset="0"/>
              </a:rPr>
              <a:t>What’s one way I could stand up for someone or do something fair?</a:t>
            </a:r>
          </a:p>
        </p:txBody>
      </p:sp>
      <p:sp>
        <p:nvSpPr>
          <p:cNvPr id="10" name="Rectangle: Rounded Corners 3">
            <a:extLst>
              <a:ext uri="{FF2B5EF4-FFF2-40B4-BE49-F238E27FC236}">
                <a16:creationId xmlns:a16="http://schemas.microsoft.com/office/drawing/2014/main" id="{A21D5C2F-15D1-7CB3-A0B6-22B12B1427B7}"/>
              </a:ext>
            </a:extLst>
          </p:cNvPr>
          <p:cNvSpPr/>
          <p:nvPr/>
        </p:nvSpPr>
        <p:spPr>
          <a:xfrm>
            <a:off x="471989" y="4503038"/>
            <a:ext cx="7121991" cy="1741638"/>
          </a:xfrm>
          <a:prstGeom prst="roundRect">
            <a:avLst>
              <a:gd name="adj" fmla="val 12088"/>
            </a:avLst>
          </a:prstGeom>
          <a:solidFill>
            <a:srgbClr val="A7232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GB" sz="3200" dirty="0">
                <a:latin typeface="Outfit" pitchFamily="2" charset="0"/>
              </a:rPr>
              <a:t>How does walking humbly help us to listen and grow?</a:t>
            </a:r>
          </a:p>
        </p:txBody>
      </p:sp>
    </p:spTree>
    <p:extLst>
      <p:ext uri="{BB962C8B-B14F-4D97-AF65-F5344CB8AC3E}">
        <p14:creationId xmlns:p14="http://schemas.microsoft.com/office/powerpoint/2010/main" val="34659081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3B45B6-939F-E9C2-C5AB-4A157190DDA5}"/>
              </a:ext>
            </a:extLst>
          </p:cNvPr>
          <p:cNvSpPr>
            <a:spLocks noGrp="1"/>
          </p:cNvSpPr>
          <p:nvPr>
            <p:ph type="body" sz="quarter" idx="10"/>
          </p:nvPr>
        </p:nvSpPr>
        <p:spPr>
          <a:xfrm>
            <a:off x="2911626" y="1848884"/>
            <a:ext cx="8317652" cy="4099669"/>
          </a:xfrm>
        </p:spPr>
        <p:txBody>
          <a:bodyPr/>
          <a:lstStyle/>
          <a:p>
            <a:pPr>
              <a:spcAft>
                <a:spcPts val="2000"/>
              </a:spcAft>
            </a:pPr>
            <a:r>
              <a:rPr lang="en-GB" dirty="0"/>
              <a:t>Dear God,</a:t>
            </a:r>
            <a:br>
              <a:rPr lang="en-GB" dirty="0"/>
            </a:br>
            <a:endParaRPr lang="en-GB" dirty="0"/>
          </a:p>
          <a:p>
            <a:pPr>
              <a:spcAft>
                <a:spcPts val="2000"/>
              </a:spcAft>
            </a:pPr>
            <a:r>
              <a:rPr lang="en-GB" dirty="0"/>
              <a:t>Thank You for showing us what is good – to act justly, love mercy, and walk humbly with You. </a:t>
            </a:r>
            <a:br>
              <a:rPr lang="en-GB" dirty="0"/>
            </a:br>
            <a:endParaRPr lang="en-GB" dirty="0"/>
          </a:p>
          <a:p>
            <a:pPr>
              <a:spcAft>
                <a:spcPts val="2000"/>
              </a:spcAft>
            </a:pPr>
            <a:r>
              <a:rPr lang="en-GB" dirty="0"/>
              <a:t>Help us to notice when things aren’t fair, and to have the courage to make a difference. </a:t>
            </a:r>
            <a:br>
              <a:rPr lang="en-GB" dirty="0"/>
            </a:br>
            <a:r>
              <a:rPr lang="en-GB" dirty="0"/>
              <a:t>Show us how to be kind and to help others feel safe and included.</a:t>
            </a:r>
          </a:p>
          <a:p>
            <a:pPr>
              <a:spcAft>
                <a:spcPts val="2000"/>
              </a:spcAft>
            </a:pPr>
            <a:endParaRPr lang="en-GB" dirty="0"/>
          </a:p>
        </p:txBody>
      </p:sp>
    </p:spTree>
    <p:extLst>
      <p:ext uri="{BB962C8B-B14F-4D97-AF65-F5344CB8AC3E}">
        <p14:creationId xmlns:p14="http://schemas.microsoft.com/office/powerpoint/2010/main" val="14104560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8D082D71-5BE2-DC1E-AADE-73D9E4AABB7C}"/>
              </a:ext>
            </a:extLst>
          </p:cNvPr>
          <p:cNvSpPr txBox="1">
            <a:spLocks/>
          </p:cNvSpPr>
          <p:nvPr/>
        </p:nvSpPr>
        <p:spPr>
          <a:xfrm>
            <a:off x="2911626" y="1018705"/>
            <a:ext cx="8317652" cy="4099669"/>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0"/>
              </a:spcBef>
              <a:spcAft>
                <a:spcPts val="2000"/>
              </a:spcAft>
              <a:buFont typeface="Arial" panose="020B0604020202020204" pitchFamily="34" charset="0"/>
              <a:buNone/>
              <a:defRPr sz="2400" kern="1200">
                <a:solidFill>
                  <a:schemeClr val="tx1"/>
                </a:solidFill>
                <a:latin typeface="Outfit" pitchFamily="2" charset="0"/>
                <a:ea typeface="+mn-ea"/>
                <a:cs typeface="+mn-cs"/>
              </a:defRPr>
            </a:lvl1pPr>
            <a:lvl2pPr marL="4572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3pPr>
            <a:lvl4pPr marL="13716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As we move into this new chapter of school, may we be people who help our community flourish. </a:t>
            </a:r>
            <a:br>
              <a:rPr lang="en-GB" dirty="0"/>
            </a:br>
            <a:endParaRPr lang="en-GB" dirty="0"/>
          </a:p>
          <a:p>
            <a:r>
              <a:rPr lang="en-GB" dirty="0"/>
              <a:t>Amen. </a:t>
            </a:r>
          </a:p>
        </p:txBody>
      </p:sp>
      <p:cxnSp>
        <p:nvCxnSpPr>
          <p:cNvPr id="4" name="Straight Connector 3">
            <a:extLst>
              <a:ext uri="{FF2B5EF4-FFF2-40B4-BE49-F238E27FC236}">
                <a16:creationId xmlns:a16="http://schemas.microsoft.com/office/drawing/2014/main" id="{340E8F58-F682-3B97-078F-BF3B8DD5391B}"/>
              </a:ext>
            </a:extLst>
          </p:cNvPr>
          <p:cNvCxnSpPr>
            <a:cxnSpLocks/>
          </p:cNvCxnSpPr>
          <p:nvPr/>
        </p:nvCxnSpPr>
        <p:spPr>
          <a:xfrm>
            <a:off x="2467299" y="1077198"/>
            <a:ext cx="0" cy="2051013"/>
          </a:xfrm>
          <a:prstGeom prst="line">
            <a:avLst/>
          </a:prstGeom>
          <a:ln w="57150">
            <a:solidFill>
              <a:srgbClr val="A72327"/>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0832831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87738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white background with a blue sky&#10;&#10;AI-generated content may be incorrect.">
            <a:extLst>
              <a:ext uri="{FF2B5EF4-FFF2-40B4-BE49-F238E27FC236}">
                <a16:creationId xmlns:a16="http://schemas.microsoft.com/office/drawing/2014/main" id="{6A50787E-D74C-FBF2-965D-22C9A583B79A}"/>
              </a:ext>
            </a:extLst>
          </p:cNvPr>
          <p:cNvPicPr>
            <a:picLocks noChangeAspect="1"/>
          </p:cNvPicPr>
          <p:nvPr/>
        </p:nvPicPr>
        <p:blipFill>
          <a:blip r:embed="rId2"/>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E0CBAA7D-DE1B-52CA-BB97-BAA6FCE9343A}"/>
              </a:ext>
            </a:extLst>
          </p:cNvPr>
          <p:cNvSpPr>
            <a:spLocks noGrp="1"/>
          </p:cNvSpPr>
          <p:nvPr>
            <p:ph type="title"/>
          </p:nvPr>
        </p:nvSpPr>
        <p:spPr>
          <a:xfrm>
            <a:off x="1444752" y="365125"/>
            <a:ext cx="9317736" cy="1143635"/>
          </a:xfrm>
        </p:spPr>
        <p:txBody>
          <a:bodyPr/>
          <a:lstStyle/>
          <a:p>
            <a:pPr algn="ctr"/>
            <a:r>
              <a:rPr lang="en-GB" noProof="0" dirty="0"/>
              <a:t>Three habits</a:t>
            </a:r>
          </a:p>
        </p:txBody>
      </p:sp>
      <p:sp>
        <p:nvSpPr>
          <p:cNvPr id="7" name="Text Placeholder 2">
            <a:extLst>
              <a:ext uri="{FF2B5EF4-FFF2-40B4-BE49-F238E27FC236}">
                <a16:creationId xmlns:a16="http://schemas.microsoft.com/office/drawing/2014/main" id="{6A34D019-20C0-B576-DA49-DEC2408E217E}"/>
              </a:ext>
            </a:extLst>
          </p:cNvPr>
          <p:cNvSpPr txBox="1">
            <a:spLocks/>
          </p:cNvSpPr>
          <p:nvPr/>
        </p:nvSpPr>
        <p:spPr>
          <a:xfrm>
            <a:off x="1234316" y="4492669"/>
            <a:ext cx="2847726" cy="989880"/>
          </a:xfrm>
          <a:prstGeom prst="rect">
            <a:avLst/>
          </a:prstGeom>
        </p:spPr>
        <p:txBody>
          <a:bodyPr vert="horz" lIns="91440" tIns="45720" rIns="91440" bIns="45720" rtlCol="0">
            <a:noAutofit/>
          </a:bodyPr>
          <a:lstStyle>
            <a:lvl1pPr marL="0" indent="0" algn="ctr" defTabSz="914400" rtl="0" eaLnBrk="1" latinLnBrk="0" hangingPunct="1">
              <a:lnSpc>
                <a:spcPct val="120000"/>
              </a:lnSpc>
              <a:spcBef>
                <a:spcPts val="1000"/>
              </a:spcBef>
              <a:buClr>
                <a:srgbClr val="4BA0C1"/>
              </a:buClr>
              <a:buFont typeface="Arial" panose="020B0604020202020204" pitchFamily="34" charset="0"/>
              <a:buNone/>
              <a:defRPr sz="2800" kern="1200">
                <a:solidFill>
                  <a:schemeClr val="tx1"/>
                </a:solidFill>
                <a:latin typeface="Outfit" pitchFamily="2" charset="0"/>
                <a:ea typeface="+mn-ea"/>
                <a:cs typeface="+mn-cs"/>
              </a:defRPr>
            </a:lvl1pPr>
            <a:lvl2pPr marL="457200" indent="0" algn="ctr" defTabSz="914400" rtl="0" eaLnBrk="1" latinLnBrk="0" hangingPunct="1">
              <a:lnSpc>
                <a:spcPct val="120000"/>
              </a:lnSpc>
              <a:spcBef>
                <a:spcPts val="500"/>
              </a:spcBef>
              <a:buClr>
                <a:srgbClr val="4BA0C1"/>
              </a:buClr>
              <a:buFont typeface="Arial" panose="020B0604020202020204" pitchFamily="34" charset="0"/>
              <a:buNone/>
              <a:defRPr sz="2400" kern="1200">
                <a:solidFill>
                  <a:schemeClr val="tx1"/>
                </a:solidFill>
                <a:latin typeface="Outfit" pitchFamily="2" charset="0"/>
                <a:ea typeface="+mn-ea"/>
                <a:cs typeface="+mn-cs"/>
              </a:defRPr>
            </a:lvl2pPr>
            <a:lvl3pPr marL="914400" indent="0" algn="ctr" defTabSz="914400" rtl="0" eaLnBrk="1" latinLnBrk="0" hangingPunct="1">
              <a:lnSpc>
                <a:spcPct val="120000"/>
              </a:lnSpc>
              <a:spcBef>
                <a:spcPts val="500"/>
              </a:spcBef>
              <a:buClr>
                <a:srgbClr val="4BA0C1"/>
              </a:buClr>
              <a:buFont typeface="Arial" panose="020B0604020202020204" pitchFamily="34" charset="0"/>
              <a:buNone/>
              <a:defRPr sz="2000" kern="1200">
                <a:solidFill>
                  <a:schemeClr val="tx1"/>
                </a:solidFill>
                <a:latin typeface="Outfit" pitchFamily="2" charset="0"/>
                <a:ea typeface="+mn-ea"/>
                <a:cs typeface="+mn-cs"/>
              </a:defRPr>
            </a:lvl3pPr>
            <a:lvl4pPr marL="1371600" indent="0" algn="ctr" defTabSz="914400" rtl="0" eaLnBrk="1" latinLnBrk="0" hangingPunct="1">
              <a:lnSpc>
                <a:spcPct val="120000"/>
              </a:lnSpc>
              <a:spcBef>
                <a:spcPts val="500"/>
              </a:spcBef>
              <a:buClr>
                <a:srgbClr val="4BA0C1"/>
              </a:buClr>
              <a:buFont typeface="Arial" panose="020B0604020202020204" pitchFamily="34" charset="0"/>
              <a:buNone/>
              <a:defRPr sz="1800" kern="1200">
                <a:solidFill>
                  <a:schemeClr val="tx1"/>
                </a:solidFill>
                <a:latin typeface="Outfit" pitchFamily="2" charset="0"/>
                <a:ea typeface="+mn-ea"/>
                <a:cs typeface="+mn-cs"/>
              </a:defRPr>
            </a:lvl4pPr>
            <a:lvl5pPr marL="1828800" indent="0" algn="ctr" defTabSz="914400" rtl="0" eaLnBrk="1" latinLnBrk="0" hangingPunct="1">
              <a:lnSpc>
                <a:spcPct val="120000"/>
              </a:lnSpc>
              <a:spcBef>
                <a:spcPts val="500"/>
              </a:spcBef>
              <a:buClr>
                <a:srgbClr val="4BA0C1"/>
              </a:buClr>
              <a:buFont typeface="Arial" panose="020B0604020202020204" pitchFamily="34" charset="0"/>
              <a:buNone/>
              <a:defRPr sz="18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0"/>
              </a:spcBef>
            </a:pPr>
            <a:r>
              <a:rPr lang="en-GB" sz="2000" noProof="0" dirty="0"/>
              <a:t>Listen to others’ stories and see the world through their eyes.</a:t>
            </a:r>
          </a:p>
        </p:txBody>
      </p:sp>
      <p:sp>
        <p:nvSpPr>
          <p:cNvPr id="8" name="Rectangle: Rounded Corners 4">
            <a:extLst>
              <a:ext uri="{FF2B5EF4-FFF2-40B4-BE49-F238E27FC236}">
                <a16:creationId xmlns:a16="http://schemas.microsoft.com/office/drawing/2014/main" id="{DE3F1953-9CD2-2AFF-3FD8-A59E5DBF68B3}"/>
              </a:ext>
            </a:extLst>
          </p:cNvPr>
          <p:cNvSpPr/>
          <p:nvPr/>
        </p:nvSpPr>
        <p:spPr>
          <a:xfrm>
            <a:off x="1446471" y="3831488"/>
            <a:ext cx="2423415" cy="562630"/>
          </a:xfrm>
          <a:prstGeom prst="roundRect">
            <a:avLst>
              <a:gd name="adj" fmla="val 50000"/>
            </a:avLst>
          </a:prstGeom>
          <a:solidFill>
            <a:srgbClr val="FAC8A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tIns="0" bIns="0" rtlCol="0" anchor="ctr">
            <a:spAutoFit/>
          </a:bodyPr>
          <a:lstStyle/>
          <a:p>
            <a:pPr algn="ctr"/>
            <a:r>
              <a:rPr lang="en-GB" sz="2600" b="1" noProof="0" dirty="0">
                <a:solidFill>
                  <a:srgbClr val="ED6921"/>
                </a:solidFill>
                <a:latin typeface="Outfit" pitchFamily="2" charset="0"/>
              </a:rPr>
              <a:t>Community</a:t>
            </a:r>
          </a:p>
        </p:txBody>
      </p:sp>
      <p:pic>
        <p:nvPicPr>
          <p:cNvPr id="11" name="Picture 10" descr="A white circle with blue and yellow text&#10;&#10;Description automatically generated">
            <a:extLst>
              <a:ext uri="{FF2B5EF4-FFF2-40B4-BE49-F238E27FC236}">
                <a16:creationId xmlns:a16="http://schemas.microsoft.com/office/drawing/2014/main" id="{BA5B03A6-A5B0-49BD-2CAC-1C6D1717A6D4}"/>
              </a:ext>
            </a:extLst>
          </p:cNvPr>
          <p:cNvPicPr>
            <a:picLocks noChangeAspect="1"/>
          </p:cNvPicPr>
          <p:nvPr/>
        </p:nvPicPr>
        <p:blipFill>
          <a:blip r:embed="rId3"/>
          <a:stretch>
            <a:fillRect/>
          </a:stretch>
        </p:blipFill>
        <p:spPr>
          <a:xfrm>
            <a:off x="8746559" y="1926301"/>
            <a:ext cx="1792364" cy="1792364"/>
          </a:xfrm>
          <a:prstGeom prst="rect">
            <a:avLst/>
          </a:prstGeom>
        </p:spPr>
      </p:pic>
      <p:pic>
        <p:nvPicPr>
          <p:cNvPr id="12" name="Picture 11" descr="A white circle with yellow and red text&#10;&#10;Description automatically generated">
            <a:extLst>
              <a:ext uri="{FF2B5EF4-FFF2-40B4-BE49-F238E27FC236}">
                <a16:creationId xmlns:a16="http://schemas.microsoft.com/office/drawing/2014/main" id="{3D4C7EF2-67E1-2E80-43D6-2E1A0FA23CD8}"/>
              </a:ext>
            </a:extLst>
          </p:cNvPr>
          <p:cNvPicPr>
            <a:picLocks noChangeAspect="1"/>
          </p:cNvPicPr>
          <p:nvPr/>
        </p:nvPicPr>
        <p:blipFill>
          <a:blip r:embed="rId4"/>
          <a:stretch>
            <a:fillRect/>
          </a:stretch>
        </p:blipFill>
        <p:spPr>
          <a:xfrm>
            <a:off x="1761997" y="1926301"/>
            <a:ext cx="1792364" cy="1792364"/>
          </a:xfrm>
          <a:prstGeom prst="rect">
            <a:avLst/>
          </a:prstGeom>
        </p:spPr>
      </p:pic>
      <p:pic>
        <p:nvPicPr>
          <p:cNvPr id="13" name="Picture 12" descr="A white circle with red and yellow text&#10;&#10;Description automatically generated">
            <a:extLst>
              <a:ext uri="{FF2B5EF4-FFF2-40B4-BE49-F238E27FC236}">
                <a16:creationId xmlns:a16="http://schemas.microsoft.com/office/drawing/2014/main" id="{F93E9F49-E7EE-9E4A-AF8E-D9392B45F8C7}"/>
              </a:ext>
            </a:extLst>
          </p:cNvPr>
          <p:cNvPicPr>
            <a:picLocks noChangeAspect="1"/>
          </p:cNvPicPr>
          <p:nvPr/>
        </p:nvPicPr>
        <p:blipFill>
          <a:blip r:embed="rId5"/>
          <a:stretch>
            <a:fillRect/>
          </a:stretch>
        </p:blipFill>
        <p:spPr>
          <a:xfrm>
            <a:off x="5207438" y="1926301"/>
            <a:ext cx="1792364" cy="1792364"/>
          </a:xfrm>
          <a:prstGeom prst="rect">
            <a:avLst/>
          </a:prstGeom>
        </p:spPr>
      </p:pic>
      <p:sp>
        <p:nvSpPr>
          <p:cNvPr id="14" name="Rectangle: Rounded Corners 7">
            <a:extLst>
              <a:ext uri="{FF2B5EF4-FFF2-40B4-BE49-F238E27FC236}">
                <a16:creationId xmlns:a16="http://schemas.microsoft.com/office/drawing/2014/main" id="{56115C70-10D2-17EB-5E24-BBDAA85F4690}"/>
              </a:ext>
            </a:extLst>
          </p:cNvPr>
          <p:cNvSpPr/>
          <p:nvPr/>
        </p:nvSpPr>
        <p:spPr>
          <a:xfrm>
            <a:off x="5207438" y="3831487"/>
            <a:ext cx="1886042" cy="562630"/>
          </a:xfrm>
          <a:prstGeom prst="roundRect">
            <a:avLst>
              <a:gd name="adj" fmla="val 50000"/>
            </a:avLst>
          </a:prstGeom>
          <a:solidFill>
            <a:srgbClr val="E7C9BE"/>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spAutoFit/>
          </a:bodyPr>
          <a:lstStyle/>
          <a:p>
            <a:pPr algn="ctr"/>
            <a:r>
              <a:rPr lang="en-GB" sz="2600" b="1" noProof="0" dirty="0">
                <a:solidFill>
                  <a:srgbClr val="A72327"/>
                </a:solidFill>
                <a:latin typeface="Outfit" pitchFamily="2" charset="0"/>
              </a:rPr>
              <a:t>Embrace</a:t>
            </a:r>
          </a:p>
        </p:txBody>
      </p:sp>
      <p:sp>
        <p:nvSpPr>
          <p:cNvPr id="15" name="Text Placeholder 2">
            <a:extLst>
              <a:ext uri="{FF2B5EF4-FFF2-40B4-BE49-F238E27FC236}">
                <a16:creationId xmlns:a16="http://schemas.microsoft.com/office/drawing/2014/main" id="{C7CF1809-BD7C-E7B9-65C9-C08F96077318}"/>
              </a:ext>
            </a:extLst>
          </p:cNvPr>
          <p:cNvSpPr>
            <a:spLocks noGrp="1"/>
          </p:cNvSpPr>
          <p:nvPr>
            <p:ph type="body" sz="quarter" idx="10"/>
          </p:nvPr>
        </p:nvSpPr>
        <p:spPr>
          <a:xfrm>
            <a:off x="4726596" y="4506941"/>
            <a:ext cx="2847725" cy="1105096"/>
          </a:xfrm>
        </p:spPr>
        <p:txBody>
          <a:bodyPr>
            <a:normAutofit/>
          </a:bodyPr>
          <a:lstStyle/>
          <a:p>
            <a:pPr algn="ctr">
              <a:lnSpc>
                <a:spcPct val="110000"/>
              </a:lnSpc>
              <a:spcBef>
                <a:spcPts val="0"/>
              </a:spcBef>
            </a:pPr>
            <a:r>
              <a:rPr lang="en-GB" sz="2000" noProof="0" dirty="0"/>
              <a:t>Encounter others with authenticity and confidence.</a:t>
            </a:r>
          </a:p>
        </p:txBody>
      </p:sp>
      <p:sp>
        <p:nvSpPr>
          <p:cNvPr id="16" name="Rectangle: Rounded Corners 9">
            <a:extLst>
              <a:ext uri="{FF2B5EF4-FFF2-40B4-BE49-F238E27FC236}">
                <a16:creationId xmlns:a16="http://schemas.microsoft.com/office/drawing/2014/main" id="{443B503E-79B7-609C-4785-3D5C3B220F76}"/>
              </a:ext>
            </a:extLst>
          </p:cNvPr>
          <p:cNvSpPr/>
          <p:nvPr/>
        </p:nvSpPr>
        <p:spPr>
          <a:xfrm>
            <a:off x="8825034" y="3831487"/>
            <a:ext cx="1635407" cy="562630"/>
          </a:xfrm>
          <a:prstGeom prst="roundRect">
            <a:avLst>
              <a:gd name="adj" fmla="val 50000"/>
            </a:avLst>
          </a:prstGeom>
          <a:solidFill>
            <a:srgbClr val="DFE9F2"/>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spAutoFit/>
          </a:bodyPr>
          <a:lstStyle/>
          <a:p>
            <a:pPr algn="ctr"/>
            <a:r>
              <a:rPr lang="en-GB" sz="2600" b="1" noProof="0" dirty="0">
                <a:solidFill>
                  <a:srgbClr val="00628C"/>
                </a:solidFill>
                <a:latin typeface="Outfit" pitchFamily="2" charset="0"/>
              </a:rPr>
              <a:t>Power</a:t>
            </a:r>
          </a:p>
        </p:txBody>
      </p:sp>
      <p:sp>
        <p:nvSpPr>
          <p:cNvPr id="17" name="Text Placeholder 2">
            <a:extLst>
              <a:ext uri="{FF2B5EF4-FFF2-40B4-BE49-F238E27FC236}">
                <a16:creationId xmlns:a16="http://schemas.microsoft.com/office/drawing/2014/main" id="{AAA633D5-72A2-2CD8-299B-A67A8B7A3B6D}"/>
              </a:ext>
            </a:extLst>
          </p:cNvPr>
          <p:cNvSpPr txBox="1">
            <a:spLocks/>
          </p:cNvSpPr>
          <p:nvPr/>
        </p:nvSpPr>
        <p:spPr>
          <a:xfrm>
            <a:off x="8218875" y="4492669"/>
            <a:ext cx="2847726" cy="1619720"/>
          </a:xfrm>
          <a:prstGeom prst="rect">
            <a:avLst/>
          </a:prstGeom>
        </p:spPr>
        <p:txBody>
          <a:bodyPr vert="horz" lIns="91440" tIns="45720" rIns="91440" bIns="45720" rtlCol="0">
            <a:normAutofit/>
          </a:bodyPr>
          <a:lstStyle>
            <a:lvl1pPr marL="0" indent="0" algn="ctr" defTabSz="914400" rtl="0" eaLnBrk="1" latinLnBrk="0" hangingPunct="1">
              <a:lnSpc>
                <a:spcPct val="120000"/>
              </a:lnSpc>
              <a:spcBef>
                <a:spcPts val="1000"/>
              </a:spcBef>
              <a:buClr>
                <a:srgbClr val="4BA0C1"/>
              </a:buClr>
              <a:buFont typeface="Arial" panose="020B0604020202020204" pitchFamily="34" charset="0"/>
              <a:buNone/>
              <a:defRPr sz="2800" kern="1200">
                <a:solidFill>
                  <a:schemeClr val="tx1"/>
                </a:solidFill>
                <a:latin typeface="Outfit" pitchFamily="2" charset="0"/>
                <a:ea typeface="+mn-ea"/>
                <a:cs typeface="+mn-cs"/>
              </a:defRPr>
            </a:lvl1pPr>
            <a:lvl2pPr marL="457200" indent="0" algn="ctr" defTabSz="914400" rtl="0" eaLnBrk="1" latinLnBrk="0" hangingPunct="1">
              <a:lnSpc>
                <a:spcPct val="120000"/>
              </a:lnSpc>
              <a:spcBef>
                <a:spcPts val="500"/>
              </a:spcBef>
              <a:buClr>
                <a:srgbClr val="4BA0C1"/>
              </a:buClr>
              <a:buFont typeface="Arial" panose="020B0604020202020204" pitchFamily="34" charset="0"/>
              <a:buNone/>
              <a:defRPr sz="2400" kern="1200">
                <a:solidFill>
                  <a:schemeClr val="tx1"/>
                </a:solidFill>
                <a:latin typeface="Outfit" pitchFamily="2" charset="0"/>
                <a:ea typeface="+mn-ea"/>
                <a:cs typeface="+mn-cs"/>
              </a:defRPr>
            </a:lvl2pPr>
            <a:lvl3pPr marL="914400" indent="0" algn="ctr" defTabSz="914400" rtl="0" eaLnBrk="1" latinLnBrk="0" hangingPunct="1">
              <a:lnSpc>
                <a:spcPct val="120000"/>
              </a:lnSpc>
              <a:spcBef>
                <a:spcPts val="500"/>
              </a:spcBef>
              <a:buClr>
                <a:srgbClr val="4BA0C1"/>
              </a:buClr>
              <a:buFont typeface="Arial" panose="020B0604020202020204" pitchFamily="34" charset="0"/>
              <a:buNone/>
              <a:defRPr sz="2000" kern="1200">
                <a:solidFill>
                  <a:schemeClr val="tx1"/>
                </a:solidFill>
                <a:latin typeface="Outfit" pitchFamily="2" charset="0"/>
                <a:ea typeface="+mn-ea"/>
                <a:cs typeface="+mn-cs"/>
              </a:defRPr>
            </a:lvl3pPr>
            <a:lvl4pPr marL="1371600" indent="0" algn="ctr" defTabSz="914400" rtl="0" eaLnBrk="1" latinLnBrk="0" hangingPunct="1">
              <a:lnSpc>
                <a:spcPct val="120000"/>
              </a:lnSpc>
              <a:spcBef>
                <a:spcPts val="500"/>
              </a:spcBef>
              <a:buClr>
                <a:srgbClr val="4BA0C1"/>
              </a:buClr>
              <a:buFont typeface="Arial" panose="020B0604020202020204" pitchFamily="34" charset="0"/>
              <a:buNone/>
              <a:defRPr sz="1800" kern="1200">
                <a:solidFill>
                  <a:schemeClr val="tx1"/>
                </a:solidFill>
                <a:latin typeface="Outfit" pitchFamily="2" charset="0"/>
                <a:ea typeface="+mn-ea"/>
                <a:cs typeface="+mn-cs"/>
              </a:defRPr>
            </a:lvl4pPr>
            <a:lvl5pPr marL="1828800" indent="0" algn="ctr" defTabSz="914400" rtl="0" eaLnBrk="1" latinLnBrk="0" hangingPunct="1">
              <a:lnSpc>
                <a:spcPct val="120000"/>
              </a:lnSpc>
              <a:spcBef>
                <a:spcPts val="500"/>
              </a:spcBef>
              <a:buClr>
                <a:srgbClr val="4BA0C1"/>
              </a:buClr>
              <a:buFont typeface="Arial" panose="020B0604020202020204" pitchFamily="34" charset="0"/>
              <a:buNone/>
              <a:defRPr sz="18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0"/>
              </a:spcBef>
            </a:pPr>
            <a:r>
              <a:rPr lang="en-GB" sz="2000" noProof="0" dirty="0"/>
              <a:t>Find hope and opportunity in the places where we long to see changes.</a:t>
            </a:r>
          </a:p>
        </p:txBody>
      </p:sp>
    </p:spTree>
    <p:extLst>
      <p:ext uri="{BB962C8B-B14F-4D97-AF65-F5344CB8AC3E}">
        <p14:creationId xmlns:p14="http://schemas.microsoft.com/office/powerpoint/2010/main" val="14536128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2D2B8-CE7D-464B-32C4-4A7B495FA1E9}"/>
              </a:ext>
            </a:extLst>
          </p:cNvPr>
          <p:cNvSpPr txBox="1">
            <a:spLocks/>
          </p:cNvSpPr>
          <p:nvPr/>
        </p:nvSpPr>
        <p:spPr>
          <a:xfrm>
            <a:off x="2293937" y="1279706"/>
            <a:ext cx="7604126" cy="39741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Outfit" pitchFamily="2" charset="0"/>
                <a:ea typeface="+mj-ea"/>
                <a:cs typeface="+mj-cs"/>
              </a:defRPr>
            </a:lvl1pPr>
          </a:lstStyle>
          <a:p>
            <a:pPr algn="ctr">
              <a:lnSpc>
                <a:spcPct val="110000"/>
              </a:lnSpc>
            </a:pPr>
            <a:r>
              <a:rPr lang="en-US" sz="4800" dirty="0">
                <a:solidFill>
                  <a:srgbClr val="00628C"/>
                </a:solidFill>
              </a:rPr>
              <a:t>I wonder…</a:t>
            </a:r>
            <a:br>
              <a:rPr lang="en-US" sz="4800" dirty="0"/>
            </a:br>
            <a:r>
              <a:rPr lang="en-US" b="0" dirty="0"/>
              <a:t>How can we lift up our voices?</a:t>
            </a:r>
            <a:endParaRPr lang="en-GB" b="0" dirty="0"/>
          </a:p>
        </p:txBody>
      </p:sp>
    </p:spTree>
    <p:extLst>
      <p:ext uri="{BB962C8B-B14F-4D97-AF65-F5344CB8AC3E}">
        <p14:creationId xmlns:p14="http://schemas.microsoft.com/office/powerpoint/2010/main" val="3474454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A058858-0CE5-A7AB-EEE8-096E03AF3865}"/>
              </a:ext>
            </a:extLst>
          </p:cNvPr>
          <p:cNvSpPr txBox="1">
            <a:spLocks/>
          </p:cNvSpPr>
          <p:nvPr/>
        </p:nvSpPr>
        <p:spPr>
          <a:xfrm>
            <a:off x="490654" y="362248"/>
            <a:ext cx="11210692" cy="1118839"/>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0"/>
              </a:spcBef>
              <a:spcAft>
                <a:spcPts val="2000"/>
              </a:spcAft>
              <a:buFont typeface="Arial" panose="020B0604020202020204" pitchFamily="34" charset="0"/>
              <a:buNone/>
              <a:defRPr sz="2400" kern="1200">
                <a:solidFill>
                  <a:schemeClr val="tx1"/>
                </a:solidFill>
                <a:latin typeface="Outfit" pitchFamily="2" charset="0"/>
                <a:ea typeface="+mn-ea"/>
                <a:cs typeface="+mn-cs"/>
              </a:defRPr>
            </a:lvl1pPr>
            <a:lvl2pPr marL="4572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3pPr>
            <a:lvl4pPr marL="13716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10000"/>
              </a:lnSpc>
            </a:pPr>
            <a:r>
              <a:rPr lang="en-US" sz="4400" b="1" dirty="0"/>
              <a:t>Getting to know ourselves and each other</a:t>
            </a:r>
          </a:p>
        </p:txBody>
      </p:sp>
      <p:pic>
        <p:nvPicPr>
          <p:cNvPr id="3" name="Picture 2" descr="Community Friends Globe · Free image on Pixabay">
            <a:extLst>
              <a:ext uri="{FF2B5EF4-FFF2-40B4-BE49-F238E27FC236}">
                <a16:creationId xmlns:a16="http://schemas.microsoft.com/office/drawing/2014/main" id="{8EC50CEF-6A85-E33B-F347-946B755D3888}"/>
              </a:ext>
            </a:extLst>
          </p:cNvPr>
          <p:cNvPicPr>
            <a:picLocks noChangeAspect="1"/>
          </p:cNvPicPr>
          <p:nvPr/>
        </p:nvPicPr>
        <p:blipFill>
          <a:blip r:embed="rId2"/>
          <a:stretch>
            <a:fillRect/>
          </a:stretch>
        </p:blipFill>
        <p:spPr>
          <a:xfrm>
            <a:off x="6377466" y="2060167"/>
            <a:ext cx="5197661" cy="3668698"/>
          </a:xfrm>
          <a:prstGeom prst="rect">
            <a:avLst/>
          </a:prstGeom>
        </p:spPr>
      </p:pic>
      <p:sp>
        <p:nvSpPr>
          <p:cNvPr id="4" name="Rectangle: Rounded Corners 3">
            <a:extLst>
              <a:ext uri="{FF2B5EF4-FFF2-40B4-BE49-F238E27FC236}">
                <a16:creationId xmlns:a16="http://schemas.microsoft.com/office/drawing/2014/main" id="{5F9C91D6-184D-E17F-C534-65D99986810F}"/>
              </a:ext>
            </a:extLst>
          </p:cNvPr>
          <p:cNvSpPr/>
          <p:nvPr/>
        </p:nvSpPr>
        <p:spPr>
          <a:xfrm>
            <a:off x="616873" y="1429913"/>
            <a:ext cx="6308034" cy="1163280"/>
          </a:xfrm>
          <a:prstGeom prst="roundRect">
            <a:avLst>
              <a:gd name="adj" fmla="val 12088"/>
            </a:avLst>
          </a:prstGeom>
          <a:solidFill>
            <a:srgbClr val="549E8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US" sz="3200" dirty="0">
                <a:latin typeface="Outfit" pitchFamily="2" charset="0"/>
                <a:ea typeface="+mn-lt"/>
                <a:cs typeface="+mn-lt"/>
              </a:rPr>
              <a:t>What makes you feel seen?</a:t>
            </a:r>
          </a:p>
        </p:txBody>
      </p:sp>
      <p:sp>
        <p:nvSpPr>
          <p:cNvPr id="5" name="Rectangle: Rounded Corners 3">
            <a:extLst>
              <a:ext uri="{FF2B5EF4-FFF2-40B4-BE49-F238E27FC236}">
                <a16:creationId xmlns:a16="http://schemas.microsoft.com/office/drawing/2014/main" id="{8794BD07-5E85-ABFF-BB42-B348EEB2A426}"/>
              </a:ext>
            </a:extLst>
          </p:cNvPr>
          <p:cNvSpPr/>
          <p:nvPr/>
        </p:nvSpPr>
        <p:spPr>
          <a:xfrm>
            <a:off x="616873" y="2778615"/>
            <a:ext cx="6308034" cy="1741638"/>
          </a:xfrm>
          <a:prstGeom prst="roundRect">
            <a:avLst>
              <a:gd name="adj" fmla="val 12088"/>
            </a:avLst>
          </a:prstGeom>
          <a:solidFill>
            <a:srgbClr val="549E8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GB" sz="3200" dirty="0">
                <a:latin typeface="Outfit" pitchFamily="2" charset="0"/>
              </a:rPr>
              <a:t>What makes you feel cherished or valued?</a:t>
            </a:r>
          </a:p>
        </p:txBody>
      </p:sp>
      <p:sp>
        <p:nvSpPr>
          <p:cNvPr id="6" name="Rectangle: Rounded Corners 3">
            <a:extLst>
              <a:ext uri="{FF2B5EF4-FFF2-40B4-BE49-F238E27FC236}">
                <a16:creationId xmlns:a16="http://schemas.microsoft.com/office/drawing/2014/main" id="{7196F198-377D-0DA0-19EC-54428A93AAF3}"/>
              </a:ext>
            </a:extLst>
          </p:cNvPr>
          <p:cNvSpPr/>
          <p:nvPr/>
        </p:nvSpPr>
        <p:spPr>
          <a:xfrm>
            <a:off x="616873" y="4705675"/>
            <a:ext cx="6308034" cy="1741638"/>
          </a:xfrm>
          <a:prstGeom prst="roundRect">
            <a:avLst>
              <a:gd name="adj" fmla="val 12088"/>
            </a:avLst>
          </a:prstGeom>
          <a:solidFill>
            <a:srgbClr val="549E8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GB" sz="3200" dirty="0">
                <a:latin typeface="Outfit" pitchFamily="2" charset="0"/>
              </a:rPr>
              <a:t>What does it mean for you to be in a community with others?</a:t>
            </a:r>
          </a:p>
        </p:txBody>
      </p:sp>
    </p:spTree>
    <p:extLst>
      <p:ext uri="{BB962C8B-B14F-4D97-AF65-F5344CB8AC3E}">
        <p14:creationId xmlns:p14="http://schemas.microsoft.com/office/powerpoint/2010/main" val="32301715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660F2481-164B-0FF6-EEAB-EEB5775DBCAF}"/>
              </a:ext>
            </a:extLst>
          </p:cNvPr>
          <p:cNvSpPr txBox="1">
            <a:spLocks/>
          </p:cNvSpPr>
          <p:nvPr/>
        </p:nvSpPr>
        <p:spPr>
          <a:xfrm>
            <a:off x="692830" y="654205"/>
            <a:ext cx="10592203" cy="1118839"/>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0"/>
              </a:spcBef>
              <a:spcAft>
                <a:spcPts val="2000"/>
              </a:spcAft>
              <a:buFont typeface="Arial" panose="020B0604020202020204" pitchFamily="34" charset="0"/>
              <a:buNone/>
              <a:defRPr sz="2400" kern="1200">
                <a:solidFill>
                  <a:schemeClr val="tx1"/>
                </a:solidFill>
                <a:latin typeface="Outfit" pitchFamily="2" charset="0"/>
                <a:ea typeface="+mn-ea"/>
                <a:cs typeface="+mn-cs"/>
              </a:defRPr>
            </a:lvl1pPr>
            <a:lvl2pPr marL="4572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3pPr>
            <a:lvl4pPr marL="13716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US" sz="4400" b="1" dirty="0"/>
              <a:t>What does justice look like in our school?</a:t>
            </a:r>
          </a:p>
        </p:txBody>
      </p:sp>
      <p:sp>
        <p:nvSpPr>
          <p:cNvPr id="4" name="Rectangle: Rounded Corners 3">
            <a:extLst>
              <a:ext uri="{FF2B5EF4-FFF2-40B4-BE49-F238E27FC236}">
                <a16:creationId xmlns:a16="http://schemas.microsoft.com/office/drawing/2014/main" id="{0F32A07C-D3A4-4C06-F8EC-28A96B7B83F7}"/>
              </a:ext>
            </a:extLst>
          </p:cNvPr>
          <p:cNvSpPr/>
          <p:nvPr/>
        </p:nvSpPr>
        <p:spPr>
          <a:xfrm>
            <a:off x="692830" y="2162460"/>
            <a:ext cx="6941469" cy="1741638"/>
          </a:xfrm>
          <a:prstGeom prst="roundRect">
            <a:avLst>
              <a:gd name="adj" fmla="val 12088"/>
            </a:avLst>
          </a:prstGeom>
          <a:solidFill>
            <a:srgbClr val="549E8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GB" sz="3200" dirty="0">
                <a:latin typeface="Outfit" pitchFamily="2" charset="0"/>
              </a:rPr>
              <a:t>What does an unjust/unfair school or classroom look like?</a:t>
            </a:r>
          </a:p>
        </p:txBody>
      </p:sp>
      <p:sp>
        <p:nvSpPr>
          <p:cNvPr id="5" name="Rectangle: Rounded Corners 3">
            <a:extLst>
              <a:ext uri="{FF2B5EF4-FFF2-40B4-BE49-F238E27FC236}">
                <a16:creationId xmlns:a16="http://schemas.microsoft.com/office/drawing/2014/main" id="{BF602980-0014-A8D7-47ED-6002C2B68DEA}"/>
              </a:ext>
            </a:extLst>
          </p:cNvPr>
          <p:cNvSpPr/>
          <p:nvPr/>
        </p:nvSpPr>
        <p:spPr>
          <a:xfrm>
            <a:off x="692829" y="4412969"/>
            <a:ext cx="6941469" cy="1741638"/>
          </a:xfrm>
          <a:prstGeom prst="roundRect">
            <a:avLst>
              <a:gd name="adj" fmla="val 12088"/>
            </a:avLst>
          </a:prstGeom>
          <a:solidFill>
            <a:srgbClr val="549E8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GB" sz="3200" dirty="0">
                <a:latin typeface="Outfit" pitchFamily="2" charset="0"/>
              </a:rPr>
              <a:t>What does a just/fair and flourishing classroom look like?</a:t>
            </a:r>
          </a:p>
        </p:txBody>
      </p:sp>
      <p:pic>
        <p:nvPicPr>
          <p:cNvPr id="6" name="Picture 5" descr="A group of colorful circles with question marks&#10;&#10;AI-generated content may be incorrect.">
            <a:extLst>
              <a:ext uri="{FF2B5EF4-FFF2-40B4-BE49-F238E27FC236}">
                <a16:creationId xmlns:a16="http://schemas.microsoft.com/office/drawing/2014/main" id="{12F7E0DB-F707-B0C4-7C2D-E414B926C3E6}"/>
              </a:ext>
            </a:extLst>
          </p:cNvPr>
          <p:cNvPicPr>
            <a:picLocks noChangeAspect="1"/>
          </p:cNvPicPr>
          <p:nvPr/>
        </p:nvPicPr>
        <p:blipFill>
          <a:blip r:embed="rId2"/>
          <a:srcRect l="1" r="51441"/>
          <a:stretch>
            <a:fillRect/>
          </a:stretch>
        </p:blipFill>
        <p:spPr>
          <a:xfrm>
            <a:off x="8063505" y="1945167"/>
            <a:ext cx="4128495" cy="5004990"/>
          </a:xfrm>
          <a:prstGeom prst="rect">
            <a:avLst/>
          </a:prstGeom>
        </p:spPr>
      </p:pic>
    </p:spTree>
    <p:extLst>
      <p:ext uri="{BB962C8B-B14F-4D97-AF65-F5344CB8AC3E}">
        <p14:creationId xmlns:p14="http://schemas.microsoft.com/office/powerpoint/2010/main" val="21567649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colorful circles with question marks&#10;&#10;AI-generated content may be incorrect.">
            <a:extLst>
              <a:ext uri="{FF2B5EF4-FFF2-40B4-BE49-F238E27FC236}">
                <a16:creationId xmlns:a16="http://schemas.microsoft.com/office/drawing/2014/main" id="{12456968-14B5-711D-5A52-0167F558F3C2}"/>
              </a:ext>
            </a:extLst>
          </p:cNvPr>
          <p:cNvPicPr>
            <a:picLocks noChangeAspect="1"/>
          </p:cNvPicPr>
          <p:nvPr/>
        </p:nvPicPr>
        <p:blipFill>
          <a:blip r:embed="rId2"/>
          <a:srcRect l="1" r="51441"/>
          <a:stretch>
            <a:fillRect/>
          </a:stretch>
        </p:blipFill>
        <p:spPr>
          <a:xfrm>
            <a:off x="8063505" y="1945167"/>
            <a:ext cx="4128495" cy="5004990"/>
          </a:xfrm>
          <a:prstGeom prst="rect">
            <a:avLst/>
          </a:prstGeom>
        </p:spPr>
      </p:pic>
      <p:sp>
        <p:nvSpPr>
          <p:cNvPr id="4" name="Rectangle: Rounded Corners 3">
            <a:extLst>
              <a:ext uri="{FF2B5EF4-FFF2-40B4-BE49-F238E27FC236}">
                <a16:creationId xmlns:a16="http://schemas.microsoft.com/office/drawing/2014/main" id="{2C8F04A6-146A-746C-E66A-CCF8A3E970F1}"/>
              </a:ext>
            </a:extLst>
          </p:cNvPr>
          <p:cNvSpPr/>
          <p:nvPr/>
        </p:nvSpPr>
        <p:spPr>
          <a:xfrm>
            <a:off x="692830" y="826955"/>
            <a:ext cx="6941469" cy="1741638"/>
          </a:xfrm>
          <a:prstGeom prst="roundRect">
            <a:avLst>
              <a:gd name="adj" fmla="val 12088"/>
            </a:avLst>
          </a:prstGeom>
          <a:solidFill>
            <a:srgbClr val="549E8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GB" sz="3200" dirty="0">
                <a:latin typeface="Outfit" pitchFamily="2" charset="0"/>
              </a:rPr>
              <a:t>How can we show grace or mercy when someone makes a mistake?</a:t>
            </a:r>
          </a:p>
        </p:txBody>
      </p:sp>
      <p:sp>
        <p:nvSpPr>
          <p:cNvPr id="5" name="Rectangle: Rounded Corners 3">
            <a:extLst>
              <a:ext uri="{FF2B5EF4-FFF2-40B4-BE49-F238E27FC236}">
                <a16:creationId xmlns:a16="http://schemas.microsoft.com/office/drawing/2014/main" id="{2EDFA1EC-0357-070B-7411-AA3DE136AB42}"/>
              </a:ext>
            </a:extLst>
          </p:cNvPr>
          <p:cNvSpPr/>
          <p:nvPr/>
        </p:nvSpPr>
        <p:spPr>
          <a:xfrm>
            <a:off x="692829" y="2706024"/>
            <a:ext cx="6941469" cy="1741638"/>
          </a:xfrm>
          <a:prstGeom prst="roundRect">
            <a:avLst>
              <a:gd name="adj" fmla="val 12088"/>
            </a:avLst>
          </a:prstGeom>
          <a:solidFill>
            <a:srgbClr val="549E8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GB" sz="3200" dirty="0">
                <a:latin typeface="Outfit" pitchFamily="2" charset="0"/>
              </a:rPr>
              <a:t>What are small, everyday ways we can act fairly?</a:t>
            </a:r>
          </a:p>
        </p:txBody>
      </p:sp>
    </p:spTree>
    <p:extLst>
      <p:ext uri="{BB962C8B-B14F-4D97-AF65-F5344CB8AC3E}">
        <p14:creationId xmlns:p14="http://schemas.microsoft.com/office/powerpoint/2010/main" val="27161634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up of a leaf&#10;&#10;Description automatically generated">
            <a:extLst>
              <a:ext uri="{FF2B5EF4-FFF2-40B4-BE49-F238E27FC236}">
                <a16:creationId xmlns:a16="http://schemas.microsoft.com/office/drawing/2014/main" id="{ADC86815-1384-5171-05F4-F50C92B76EF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rcRect l="26911" t="19024" r="24796" b="15609"/>
          <a:stretch/>
        </p:blipFill>
        <p:spPr>
          <a:xfrm rot="12978845">
            <a:off x="8413832" y="-401431"/>
            <a:ext cx="3773259" cy="7660862"/>
          </a:xfrm>
          <a:prstGeom prst="rect">
            <a:avLst/>
          </a:prstGeom>
        </p:spPr>
      </p:pic>
      <p:sp>
        <p:nvSpPr>
          <p:cNvPr id="3" name="Text Placeholder 1">
            <a:extLst>
              <a:ext uri="{FF2B5EF4-FFF2-40B4-BE49-F238E27FC236}">
                <a16:creationId xmlns:a16="http://schemas.microsoft.com/office/drawing/2014/main" id="{0A35DC84-F14A-14E6-66FD-74C5D8631EA4}"/>
              </a:ext>
            </a:extLst>
          </p:cNvPr>
          <p:cNvSpPr txBox="1">
            <a:spLocks/>
          </p:cNvSpPr>
          <p:nvPr/>
        </p:nvSpPr>
        <p:spPr>
          <a:xfrm>
            <a:off x="692830" y="2108304"/>
            <a:ext cx="7436409" cy="1601567"/>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0"/>
              </a:spcBef>
              <a:spcAft>
                <a:spcPts val="2000"/>
              </a:spcAft>
              <a:buFont typeface="Arial" panose="020B0604020202020204" pitchFamily="34" charset="0"/>
              <a:buNone/>
              <a:defRPr sz="2400" kern="1200">
                <a:solidFill>
                  <a:schemeClr val="tx1"/>
                </a:solidFill>
                <a:latin typeface="Outfit" pitchFamily="2" charset="0"/>
                <a:ea typeface="+mn-ea"/>
                <a:cs typeface="+mn-cs"/>
              </a:defRPr>
            </a:lvl1pPr>
            <a:lvl2pPr marL="4572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3pPr>
            <a:lvl4pPr marL="13716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US" sz="2800" dirty="0">
                <a:ea typeface="+mn-lt"/>
                <a:cs typeface="+mn-lt"/>
              </a:rPr>
              <a:t>In small groups, discuss some of the questions presented in the text and share your thoughts on how the world would change if racism were eliminated for a day, such as:</a:t>
            </a:r>
          </a:p>
          <a:p>
            <a:pPr marL="457200" indent="-457200">
              <a:lnSpc>
                <a:spcPct val="110000"/>
              </a:lnSpc>
              <a:buFont typeface="Arial" panose="020B0604020202020204" pitchFamily="34" charset="0"/>
              <a:buChar char="•"/>
            </a:pPr>
            <a:endParaRPr lang="en-US" sz="2800" dirty="0">
              <a:ea typeface="+mn-lt"/>
              <a:cs typeface="+mn-lt"/>
            </a:endParaRPr>
          </a:p>
          <a:p>
            <a:pPr marL="457200" indent="-457200">
              <a:lnSpc>
                <a:spcPct val="110000"/>
              </a:lnSpc>
              <a:buFont typeface="Arial" panose="020B0604020202020204" pitchFamily="34" charset="0"/>
              <a:buChar char="•"/>
            </a:pPr>
            <a:endParaRPr lang="en-US" sz="2800" dirty="0">
              <a:ea typeface="+mn-lt"/>
              <a:cs typeface="+mn-lt"/>
            </a:endParaRPr>
          </a:p>
        </p:txBody>
      </p:sp>
      <p:sp>
        <p:nvSpPr>
          <p:cNvPr id="4" name="Text Placeholder 1">
            <a:extLst>
              <a:ext uri="{FF2B5EF4-FFF2-40B4-BE49-F238E27FC236}">
                <a16:creationId xmlns:a16="http://schemas.microsoft.com/office/drawing/2014/main" id="{417C9EDF-7893-A5CA-D919-8D02E4C09509}"/>
              </a:ext>
            </a:extLst>
          </p:cNvPr>
          <p:cNvSpPr txBox="1">
            <a:spLocks/>
          </p:cNvSpPr>
          <p:nvPr/>
        </p:nvSpPr>
        <p:spPr>
          <a:xfrm>
            <a:off x="692830" y="654205"/>
            <a:ext cx="10592203" cy="1118839"/>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0"/>
              </a:spcBef>
              <a:spcAft>
                <a:spcPts val="2000"/>
              </a:spcAft>
              <a:buFont typeface="Arial" panose="020B0604020202020204" pitchFamily="34" charset="0"/>
              <a:buNone/>
              <a:defRPr sz="2400" kern="1200">
                <a:solidFill>
                  <a:schemeClr val="tx1"/>
                </a:solidFill>
                <a:latin typeface="Outfit" pitchFamily="2" charset="0"/>
                <a:ea typeface="+mn-ea"/>
                <a:cs typeface="+mn-cs"/>
              </a:defRPr>
            </a:lvl1pPr>
            <a:lvl2pPr marL="4572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3pPr>
            <a:lvl4pPr marL="13716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US" sz="4400" b="1" dirty="0"/>
              <a:t>What Issues Matter?</a:t>
            </a:r>
          </a:p>
        </p:txBody>
      </p:sp>
      <p:sp>
        <p:nvSpPr>
          <p:cNvPr id="5" name="Rectangle: Rounded Corners 3">
            <a:extLst>
              <a:ext uri="{FF2B5EF4-FFF2-40B4-BE49-F238E27FC236}">
                <a16:creationId xmlns:a16="http://schemas.microsoft.com/office/drawing/2014/main" id="{6986E70B-3100-3AE7-8433-E57398474390}"/>
              </a:ext>
            </a:extLst>
          </p:cNvPr>
          <p:cNvSpPr/>
          <p:nvPr/>
        </p:nvSpPr>
        <p:spPr>
          <a:xfrm>
            <a:off x="692830" y="4811751"/>
            <a:ext cx="6154019" cy="1095503"/>
          </a:xfrm>
          <a:prstGeom prst="roundRect">
            <a:avLst>
              <a:gd name="adj" fmla="val 12088"/>
            </a:avLst>
          </a:prstGeom>
          <a:solidFill>
            <a:srgbClr val="549E8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GB" sz="2800" dirty="0">
                <a:latin typeface="Outfit" pitchFamily="2" charset="0"/>
              </a:rPr>
              <a:t>How do you like to wear your hair? </a:t>
            </a:r>
          </a:p>
        </p:txBody>
      </p:sp>
    </p:spTree>
    <p:extLst>
      <p:ext uri="{BB962C8B-B14F-4D97-AF65-F5344CB8AC3E}">
        <p14:creationId xmlns:p14="http://schemas.microsoft.com/office/powerpoint/2010/main" val="24307590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3">
            <a:extLst>
              <a:ext uri="{FF2B5EF4-FFF2-40B4-BE49-F238E27FC236}">
                <a16:creationId xmlns:a16="http://schemas.microsoft.com/office/drawing/2014/main" id="{7CDAF772-575C-38A9-8EC7-8D9A824F4E96}"/>
              </a:ext>
            </a:extLst>
          </p:cNvPr>
          <p:cNvSpPr/>
          <p:nvPr/>
        </p:nvSpPr>
        <p:spPr>
          <a:xfrm>
            <a:off x="703180" y="1117203"/>
            <a:ext cx="5686469" cy="2107630"/>
          </a:xfrm>
          <a:prstGeom prst="roundRect">
            <a:avLst>
              <a:gd name="adj" fmla="val 12088"/>
            </a:avLst>
          </a:prstGeom>
          <a:solidFill>
            <a:srgbClr val="549E8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GB" sz="2800" dirty="0">
                <a:latin typeface="Outfit" pitchFamily="2" charset="0"/>
              </a:rPr>
              <a:t>Why might some children feel uncomfortable wearing their hair the way they would like to?</a:t>
            </a:r>
          </a:p>
        </p:txBody>
      </p:sp>
      <p:sp>
        <p:nvSpPr>
          <p:cNvPr id="3" name="Rectangle: Rounded Corners 3">
            <a:extLst>
              <a:ext uri="{FF2B5EF4-FFF2-40B4-BE49-F238E27FC236}">
                <a16:creationId xmlns:a16="http://schemas.microsoft.com/office/drawing/2014/main" id="{2651D51C-CDA6-FD5B-76B1-AE460C1E2FF5}"/>
              </a:ext>
            </a:extLst>
          </p:cNvPr>
          <p:cNvSpPr/>
          <p:nvPr/>
        </p:nvSpPr>
        <p:spPr>
          <a:xfrm>
            <a:off x="703179" y="3658916"/>
            <a:ext cx="5686470" cy="2107630"/>
          </a:xfrm>
          <a:prstGeom prst="roundRect">
            <a:avLst>
              <a:gd name="adj" fmla="val 12088"/>
            </a:avLst>
          </a:prstGeom>
          <a:solidFill>
            <a:srgbClr val="549E8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GB" sz="2800" dirty="0">
                <a:latin typeface="Outfit" pitchFamily="2" charset="0"/>
              </a:rPr>
              <a:t>What is important to you? Do you feel able to talk about these things?</a:t>
            </a:r>
          </a:p>
        </p:txBody>
      </p:sp>
      <p:pic>
        <p:nvPicPr>
          <p:cNvPr id="4" name="Picture 3" descr="A close-up of a leaf&#10;&#10;Description automatically generated">
            <a:extLst>
              <a:ext uri="{FF2B5EF4-FFF2-40B4-BE49-F238E27FC236}">
                <a16:creationId xmlns:a16="http://schemas.microsoft.com/office/drawing/2014/main" id="{39688CD1-C305-0491-CE56-EE346B503A3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rcRect l="26911" t="19024" r="24796" b="15609"/>
          <a:stretch/>
        </p:blipFill>
        <p:spPr>
          <a:xfrm rot="12978845">
            <a:off x="8413832" y="-401431"/>
            <a:ext cx="3773259" cy="7660862"/>
          </a:xfrm>
          <a:prstGeom prst="rect">
            <a:avLst/>
          </a:prstGeom>
        </p:spPr>
      </p:pic>
    </p:spTree>
    <p:extLst>
      <p:ext uri="{BB962C8B-B14F-4D97-AF65-F5344CB8AC3E}">
        <p14:creationId xmlns:p14="http://schemas.microsoft.com/office/powerpoint/2010/main" val="996228710"/>
      </p:ext>
    </p:extLst>
  </p:cSld>
  <p:clrMapOvr>
    <a:masterClrMapping/>
  </p:clrMapOvr>
</p:sld>
</file>

<file path=ppt/theme/theme1.xml><?xml version="1.0" encoding="utf-8"?>
<a:theme xmlns:a="http://schemas.openxmlformats.org/drawingml/2006/main" name="Difference">
  <a:themeElements>
    <a:clrScheme name="Difference">
      <a:dk1>
        <a:srgbClr val="000000"/>
      </a:dk1>
      <a:lt1>
        <a:srgbClr val="FFFFFF"/>
      </a:lt1>
      <a:dk2>
        <a:srgbClr val="44546A"/>
      </a:dk2>
      <a:lt2>
        <a:srgbClr val="E7E6E6"/>
      </a:lt2>
      <a:accent1>
        <a:srgbClr val="00618B"/>
      </a:accent1>
      <a:accent2>
        <a:srgbClr val="4BA0C1"/>
      </a:accent2>
      <a:accent3>
        <a:srgbClr val="A62327"/>
      </a:accent3>
      <a:accent4>
        <a:srgbClr val="EC6920"/>
      </a:accent4>
      <a:accent5>
        <a:srgbClr val="519D80"/>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1caf6fe-75ce-478b-9c7c-0edc1e2a0a7e" xsi:nil="true"/>
    <_ip_UnifiedCompliancePolicyUIAction xmlns="http://schemas.microsoft.com/sharepoint/v3" xsi:nil="true"/>
    <lcf76f155ced4ddcb4097134ff3c332f xmlns="7b5c543b-ce41-4bf0-887e-be718118a899">
      <Terms xmlns="http://schemas.microsoft.com/office/infopath/2007/PartnerControls"/>
    </lcf76f155ced4ddcb4097134ff3c332f>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1C6DADE57D6CF43B91F07824CAC04C9" ma:contentTypeVersion="21" ma:contentTypeDescription="Create a new document." ma:contentTypeScope="" ma:versionID="5a79be1209438791bd3730f028fb06f9">
  <xsd:schema xmlns:xsd="http://www.w3.org/2001/XMLSchema" xmlns:xs="http://www.w3.org/2001/XMLSchema" xmlns:p="http://schemas.microsoft.com/office/2006/metadata/properties" xmlns:ns1="http://schemas.microsoft.com/sharepoint/v3" xmlns:ns2="7b5c543b-ce41-4bf0-887e-be718118a899" xmlns:ns3="c5e47e47-aed6-42ed-92ac-f923200f30aa" xmlns:ns4="91caf6fe-75ce-478b-9c7c-0edc1e2a0a7e" targetNamespace="http://schemas.microsoft.com/office/2006/metadata/properties" ma:root="true" ma:fieldsID="6c6d9c1d32e29d03e62888652673dd22" ns1:_="" ns2:_="" ns3:_="" ns4:_="">
    <xsd:import namespace="http://schemas.microsoft.com/sharepoint/v3"/>
    <xsd:import namespace="7b5c543b-ce41-4bf0-887e-be718118a899"/>
    <xsd:import namespace="c5e47e47-aed6-42ed-92ac-f923200f30aa"/>
    <xsd:import namespace="91caf6fe-75ce-478b-9c7c-0edc1e2a0a7e"/>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Locatio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4:TaxCatchAll" minOccurs="0"/>
                <xsd:element ref="ns1:_ip_UnifiedCompliancePolicyProperties" minOccurs="0"/>
                <xsd:element ref="ns1:_ip_UnifiedCompliancePolicyUIAc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b5c543b-ce41-4bf0-887e-be718118a89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2657a91f-fe9e-4f09-8fd2-640c539578a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5e47e47-aed6-42ed-92ac-f923200f30aa"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1caf6fe-75ce-478b-9c7c-0edc1e2a0a7e"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7232ddbc-3c97-4ef6-8f03-ab7b2c0e3262}" ma:internalName="TaxCatchAll" ma:showField="CatchAllData" ma:web="c5e47e47-aed6-42ed-92ac-f923200f30a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B3F4818-A9B0-4E4A-B302-0408B90F62CD}">
  <ds:schemaRefs>
    <ds:schemaRef ds:uri="http://schemas.microsoft.com/office/2006/metadata/properties"/>
    <ds:schemaRef ds:uri="http://schemas.microsoft.com/office/infopath/2007/PartnerControls"/>
    <ds:schemaRef ds:uri="91caf6fe-75ce-478b-9c7c-0edc1e2a0a7e"/>
    <ds:schemaRef ds:uri="http://schemas.microsoft.com/sharepoint/v3"/>
    <ds:schemaRef ds:uri="7b5c543b-ce41-4bf0-887e-be718118a899"/>
  </ds:schemaRefs>
</ds:datastoreItem>
</file>

<file path=customXml/itemProps2.xml><?xml version="1.0" encoding="utf-8"?>
<ds:datastoreItem xmlns:ds="http://schemas.openxmlformats.org/officeDocument/2006/customXml" ds:itemID="{4C5C2AF6-A12C-4D1B-87C5-F23EC22E56A5}">
  <ds:schemaRefs>
    <ds:schemaRef ds:uri="http://schemas.microsoft.com/sharepoint/v3/contenttype/forms"/>
  </ds:schemaRefs>
</ds:datastoreItem>
</file>

<file path=customXml/itemProps3.xml><?xml version="1.0" encoding="utf-8"?>
<ds:datastoreItem xmlns:ds="http://schemas.openxmlformats.org/officeDocument/2006/customXml" ds:itemID="{ACF130B7-2607-432C-9289-D7927F493C9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b5c543b-ce41-4bf0-887e-be718118a899"/>
    <ds:schemaRef ds:uri="c5e47e47-aed6-42ed-92ac-f923200f30aa"/>
    <ds:schemaRef ds:uri="91caf6fe-75ce-478b-9c7c-0edc1e2a0a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Difference</Template>
  <TotalTime>654</TotalTime>
  <Words>973</Words>
  <Application>Microsoft Macintosh PowerPoint</Application>
  <PresentationFormat>Widescreen</PresentationFormat>
  <Paragraphs>67</Paragraphs>
  <Slides>28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Arial</vt:lpstr>
      <vt:lpstr>Calibri</vt:lpstr>
      <vt:lpstr>Outfit</vt:lpstr>
      <vt:lpstr>Outfit ExtraBold</vt:lpstr>
      <vt:lpstr>Difference</vt:lpstr>
      <vt:lpstr>PowerPoint Presentation</vt:lpstr>
      <vt:lpstr>PowerPoint Presentation</vt:lpstr>
      <vt:lpstr>Three habits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Justice from the Future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Svetlana Jevsejeva</dc:creator>
  <cp:lastModifiedBy>Heather Skelton</cp:lastModifiedBy>
  <cp:revision>450</cp:revision>
  <dcterms:created xsi:type="dcterms:W3CDTF">2024-02-02T13:02:07Z</dcterms:created>
  <dcterms:modified xsi:type="dcterms:W3CDTF">2025-07-17T09:37:53Z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0x010100F1C6DADE57D6CF43B91F07824CAC04C9</vt:lpwstr>
  </property>
  <property fmtid="{D5CDD505-2E9C-101B-9397-08002B2CF9AE}" pid="3" name="MediaServiceImageTags">
    <vt:lpwstr/>
  </property>
</Properties>
</file>