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handoutMasterIdLst>
    <p:handoutMasterId r:id="rId26"/>
  </p:handoutMasterIdLst>
  <p:sldIdLst>
    <p:sldId id="393" r:id="rId5"/>
    <p:sldId id="577" r:id="rId6"/>
    <p:sldId id="389" r:id="rId7"/>
    <p:sldId id="394" r:id="rId8"/>
    <p:sldId id="588" r:id="rId9"/>
    <p:sldId id="587" r:id="rId10"/>
    <p:sldId id="586" r:id="rId11"/>
    <p:sldId id="575" r:id="rId12"/>
    <p:sldId id="581" r:id="rId13"/>
    <p:sldId id="553" r:id="rId14"/>
    <p:sldId id="585" r:id="rId15"/>
    <p:sldId id="584" r:id="rId16"/>
    <p:sldId id="589" r:id="rId17"/>
    <p:sldId id="590" r:id="rId18"/>
    <p:sldId id="591" r:id="rId19"/>
    <p:sldId id="484" r:id="rId20"/>
    <p:sldId id="592" r:id="rId21"/>
    <p:sldId id="593" r:id="rId22"/>
    <p:sldId id="406" r:id="rId23"/>
    <p:sldId id="30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E12337-DFA3-9B93-1947-5EA2F677E985}" name="slaguda.209@lgflmail.org" initials="sl" userId="S::urn:spo:guest#slaguda.209@lgflmail.org::" providerId="AD"/>
  <p188:author id="{AE06B076-0FB7-871D-79C6-3BB6F62E0FC3}" name="Alysia-Lara Ayonrinde" initials="AA" userId="S::alysia-lara.ayonrinde@churchofengland.org::82c25098-0028-4fca-b1af-fdda95c00a2f" providerId="AD"/>
  <p188:author id="{18B0A298-79AB-3279-4BDF-909E71120622}" name="Heather Skelton" initials="HS" userId="283b777770d262d5"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72327"/>
    <a:srgbClr val="4BA0C1"/>
    <a:srgbClr val="549E80"/>
    <a:srgbClr val="00628C"/>
    <a:srgbClr val="00B5FF"/>
    <a:srgbClr val="C67673"/>
    <a:srgbClr val="93BAA6"/>
    <a:srgbClr val="C4D6CB"/>
    <a:srgbClr val="ED6921"/>
    <a:srgbClr val="FAC8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60"/>
    <p:restoredTop sz="94795"/>
  </p:normalViewPr>
  <p:slideViewPr>
    <p:cSldViewPr snapToGrid="0">
      <p:cViewPr varScale="1">
        <p:scale>
          <a:sx n="103" d="100"/>
          <a:sy n="103" d="100"/>
        </p:scale>
        <p:origin x="208" y="55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87D940-8E37-B766-588E-81812150744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08E7518-4BBC-4B33-C60C-69DF5A5F1C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41867B-94BE-744B-8E02-6EA5E1DCE429}" type="datetimeFigureOut">
              <a:rPr lang="en-US" smtClean="0"/>
              <a:t>7/16/25</a:t>
            </a:fld>
            <a:endParaRPr lang="en-US"/>
          </a:p>
        </p:txBody>
      </p:sp>
      <p:sp>
        <p:nvSpPr>
          <p:cNvPr id="4" name="Footer Placeholder 3">
            <a:extLst>
              <a:ext uri="{FF2B5EF4-FFF2-40B4-BE49-F238E27FC236}">
                <a16:creationId xmlns:a16="http://schemas.microsoft.com/office/drawing/2014/main" id="{13ACF272-3E65-0199-D24D-5C2F38B6FA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60B7765-E724-6CB3-5ED8-A85EB5A22A5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94555E-9C41-5B42-8482-A300D4F25CCB}" type="slidenum">
              <a:rPr lang="en-US" smtClean="0"/>
              <a:t>‹#›</a:t>
            </a:fld>
            <a:endParaRPr lang="en-US"/>
          </a:p>
        </p:txBody>
      </p:sp>
    </p:spTree>
    <p:extLst>
      <p:ext uri="{BB962C8B-B14F-4D97-AF65-F5344CB8AC3E}">
        <p14:creationId xmlns:p14="http://schemas.microsoft.com/office/powerpoint/2010/main" val="17422356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1935FD-063E-E140-81CC-C14970545FB9}" type="datetimeFigureOut">
              <a:rPr lang="en-US" smtClean="0"/>
              <a:t>7/16/25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A6DC1D-6D0A-FA43-A618-949EBDE59BEA}" type="slidenum">
              <a:rPr lang="en-US" smtClean="0"/>
              <a:t>‹#›</a:t>
            </a:fld>
            <a:endParaRPr lang="en-US"/>
          </a:p>
        </p:txBody>
      </p:sp>
    </p:spTree>
    <p:extLst>
      <p:ext uri="{BB962C8B-B14F-4D97-AF65-F5344CB8AC3E}">
        <p14:creationId xmlns:p14="http://schemas.microsoft.com/office/powerpoint/2010/main" val="3577539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F1A85A0F-4B9D-CC9D-D468-874826F3A0F7}"/>
              </a:ext>
            </a:extLst>
          </p:cNvPr>
          <p:cNvSpPr>
            <a:spLocks noGrp="1"/>
          </p:cNvSpPr>
          <p:nvPr>
            <p:ph type="body" sz="quarter" idx="10"/>
          </p:nvPr>
        </p:nvSpPr>
        <p:spPr>
          <a:xfrm>
            <a:off x="838200" y="1747024"/>
            <a:ext cx="10721897" cy="4557132"/>
          </a:xfrm>
        </p:spPr>
        <p:txBody>
          <a:bodyPr/>
          <a:lstStyle>
            <a:lvl1pPr marL="0" indent="0">
              <a:lnSpc>
                <a:spcPct val="120000"/>
              </a:lnSpc>
              <a:buClr>
                <a:srgbClr val="4BA0C1"/>
              </a:buClr>
              <a:buFont typeface="Arial" panose="020B0604020202020204" pitchFamily="34" charset="0"/>
              <a:buNone/>
              <a:defRPr/>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sp>
        <p:nvSpPr>
          <p:cNvPr id="3" name="Title 2">
            <a:extLst>
              <a:ext uri="{FF2B5EF4-FFF2-40B4-BE49-F238E27FC236}">
                <a16:creationId xmlns:a16="http://schemas.microsoft.com/office/drawing/2014/main" id="{CA48D255-4958-9C01-F003-06BD548240F8}"/>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5028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Blue">
    <p:spTree>
      <p:nvGrpSpPr>
        <p:cNvPr id="1" name=""/>
        <p:cNvGrpSpPr/>
        <p:nvPr/>
      </p:nvGrpSpPr>
      <p:grpSpPr>
        <a:xfrm>
          <a:off x="0" y="0"/>
          <a:ext cx="0" cy="0"/>
          <a:chOff x="0" y="0"/>
          <a:chExt cx="0" cy="0"/>
        </a:xfrm>
      </p:grpSpPr>
      <p:pic>
        <p:nvPicPr>
          <p:cNvPr id="2" name="Picture 1" descr="A white background with a blue sky&#10;&#10;AI-generated content may be incorrect.">
            <a:extLst>
              <a:ext uri="{FF2B5EF4-FFF2-40B4-BE49-F238E27FC236}">
                <a16:creationId xmlns:a16="http://schemas.microsoft.com/office/drawing/2014/main" id="{0C58644F-E399-7034-4F05-A54270780DF0}"/>
              </a:ext>
            </a:extLst>
          </p:cNvPr>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06285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een 1">
    <p:spTree>
      <p:nvGrpSpPr>
        <p:cNvPr id="1" name=""/>
        <p:cNvGrpSpPr/>
        <p:nvPr/>
      </p:nvGrpSpPr>
      <p:grpSpPr>
        <a:xfrm>
          <a:off x="0" y="0"/>
          <a:ext cx="0" cy="0"/>
          <a:chOff x="0" y="0"/>
          <a:chExt cx="0" cy="0"/>
        </a:xfrm>
      </p:grpSpPr>
      <p:pic>
        <p:nvPicPr>
          <p:cNvPr id="5" name="Picture 4" descr="A white background with dots&#10;&#10;AI-generated content may be incorrect.">
            <a:extLst>
              <a:ext uri="{FF2B5EF4-FFF2-40B4-BE49-F238E27FC236}">
                <a16:creationId xmlns:a16="http://schemas.microsoft.com/office/drawing/2014/main" id="{FD148C04-548C-8652-713F-CFF7093992C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58392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een 2">
    <p:spTree>
      <p:nvGrpSpPr>
        <p:cNvPr id="1" name=""/>
        <p:cNvGrpSpPr/>
        <p:nvPr/>
      </p:nvGrpSpPr>
      <p:grpSpPr>
        <a:xfrm>
          <a:off x="0" y="0"/>
          <a:ext cx="0" cy="0"/>
          <a:chOff x="0" y="0"/>
          <a:chExt cx="0" cy="0"/>
        </a:xfrm>
      </p:grpSpPr>
      <p:pic>
        <p:nvPicPr>
          <p:cNvPr id="2" name="Picture 1" descr="A green and white gradient&#10;&#10;AI-generated content may be incorrect.">
            <a:extLst>
              <a:ext uri="{FF2B5EF4-FFF2-40B4-BE49-F238E27FC236}">
                <a16:creationId xmlns:a16="http://schemas.microsoft.com/office/drawing/2014/main" id="{5ECFB301-182A-6246-07FA-5E7A7071C24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ext Placeholder 3">
            <a:extLst>
              <a:ext uri="{FF2B5EF4-FFF2-40B4-BE49-F238E27FC236}">
                <a16:creationId xmlns:a16="http://schemas.microsoft.com/office/drawing/2014/main" id="{2DD0A8C1-EA28-D8FA-9103-5ABEC411DAC4}"/>
              </a:ext>
            </a:extLst>
          </p:cNvPr>
          <p:cNvSpPr>
            <a:spLocks noGrp="1"/>
          </p:cNvSpPr>
          <p:nvPr>
            <p:ph type="body" sz="quarter" idx="10" hasCustomPrompt="1"/>
          </p:nvPr>
        </p:nvSpPr>
        <p:spPr>
          <a:xfrm>
            <a:off x="1047750" y="1504950"/>
            <a:ext cx="5048250" cy="4011613"/>
          </a:xfrm>
        </p:spPr>
        <p:txBody>
          <a:bodyPr>
            <a:noAutofit/>
          </a:bodyPr>
          <a:lstStyle>
            <a:lvl1pPr marL="0" indent="0">
              <a:buNone/>
              <a:defRPr sz="4400">
                <a:solidFill>
                  <a:schemeClr val="bg1"/>
                </a:solidFill>
              </a:defRPr>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GB" dirty="0"/>
              <a:t>Add question</a:t>
            </a:r>
            <a:endParaRPr lang="en-US" dirty="0"/>
          </a:p>
        </p:txBody>
      </p:sp>
    </p:spTree>
    <p:extLst>
      <p:ext uri="{BB962C8B-B14F-4D97-AF65-F5344CB8AC3E}">
        <p14:creationId xmlns:p14="http://schemas.microsoft.com/office/powerpoint/2010/main" val="6176479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een - Question / Images">
    <p:spTree>
      <p:nvGrpSpPr>
        <p:cNvPr id="1" name=""/>
        <p:cNvGrpSpPr/>
        <p:nvPr/>
      </p:nvGrpSpPr>
      <p:grpSpPr>
        <a:xfrm>
          <a:off x="0" y="0"/>
          <a:ext cx="0" cy="0"/>
          <a:chOff x="0" y="0"/>
          <a:chExt cx="0" cy="0"/>
        </a:xfrm>
      </p:grpSpPr>
      <p:pic>
        <p:nvPicPr>
          <p:cNvPr id="2" name="Picture 1" descr="A white background with dots&#10;&#10;AI-generated content may be incorrect.">
            <a:extLst>
              <a:ext uri="{FF2B5EF4-FFF2-40B4-BE49-F238E27FC236}">
                <a16:creationId xmlns:a16="http://schemas.microsoft.com/office/drawing/2014/main" id="{7BF71488-303D-DCC0-63A2-EFDAAF111AA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descr="A green and white gradient&#10;&#10;AI-generated content may be incorrect.">
            <a:extLst>
              <a:ext uri="{FF2B5EF4-FFF2-40B4-BE49-F238E27FC236}">
                <a16:creationId xmlns:a16="http://schemas.microsoft.com/office/drawing/2014/main" id="{44B97973-8BF8-369A-1653-90AB285493E2}"/>
              </a:ext>
            </a:extLst>
          </p:cNvPr>
          <p:cNvPicPr>
            <a:picLocks noChangeAspect="1"/>
          </p:cNvPicPr>
          <p:nvPr userDrawn="1"/>
        </p:nvPicPr>
        <p:blipFill>
          <a:blip r:embed="rId3"/>
          <a:srcRect t="20070" b="2224"/>
          <a:stretch>
            <a:fillRect/>
          </a:stretch>
        </p:blipFill>
        <p:spPr>
          <a:xfrm>
            <a:off x="0" y="1528877"/>
            <a:ext cx="12192000" cy="5329123"/>
          </a:xfrm>
          <a:prstGeom prst="rect">
            <a:avLst/>
          </a:prstGeom>
        </p:spPr>
      </p:pic>
      <p:sp>
        <p:nvSpPr>
          <p:cNvPr id="6" name="Text Placeholder 5">
            <a:extLst>
              <a:ext uri="{FF2B5EF4-FFF2-40B4-BE49-F238E27FC236}">
                <a16:creationId xmlns:a16="http://schemas.microsoft.com/office/drawing/2014/main" id="{FAF65B29-F1F0-6D0A-5302-FD9DC0124919}"/>
              </a:ext>
            </a:extLst>
          </p:cNvPr>
          <p:cNvSpPr>
            <a:spLocks noGrp="1"/>
          </p:cNvSpPr>
          <p:nvPr>
            <p:ph type="body" sz="quarter" idx="10"/>
          </p:nvPr>
        </p:nvSpPr>
        <p:spPr>
          <a:xfrm>
            <a:off x="606425" y="337448"/>
            <a:ext cx="10833100" cy="1014412"/>
          </a:xfrm>
        </p:spPr>
        <p:txBody>
          <a:bodyPr>
            <a:normAutofit/>
          </a:bodyPr>
          <a:lstStyle>
            <a:lvl1pPr marL="0" indent="0" algn="ctr">
              <a:buNone/>
              <a:defRPr sz="4400" b="1"/>
            </a:lvl1pPr>
            <a:lvl2pPr algn="ctr">
              <a:defRPr/>
            </a:lvl2pPr>
            <a:lvl3pPr algn="ctr">
              <a:defRPr/>
            </a:lvl3pPr>
            <a:lvl4pPr algn="ctr">
              <a:defRPr/>
            </a:lvl4pPr>
            <a:lvl5pPr algn="ctr">
              <a:defRPr/>
            </a:lvl5pPr>
          </a:lstStyle>
          <a:p>
            <a:pPr lvl="0"/>
            <a:r>
              <a:rPr lang="en-GB" dirty="0"/>
              <a:t>Click to edit Master text styles</a:t>
            </a:r>
            <a:endParaRPr lang="en-US" dirty="0"/>
          </a:p>
        </p:txBody>
      </p:sp>
    </p:spTree>
    <p:extLst>
      <p:ext uri="{BB962C8B-B14F-4D97-AF65-F5344CB8AC3E}">
        <p14:creationId xmlns:p14="http://schemas.microsoft.com/office/powerpoint/2010/main" val="3808951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een - Film">
    <p:spTree>
      <p:nvGrpSpPr>
        <p:cNvPr id="1" name=""/>
        <p:cNvGrpSpPr/>
        <p:nvPr/>
      </p:nvGrpSpPr>
      <p:grpSpPr>
        <a:xfrm>
          <a:off x="0" y="0"/>
          <a:ext cx="0" cy="0"/>
          <a:chOff x="0" y="0"/>
          <a:chExt cx="0" cy="0"/>
        </a:xfrm>
      </p:grpSpPr>
      <p:pic>
        <p:nvPicPr>
          <p:cNvPr id="4" name="Picture 3" descr="A green and white gradient&#10;&#10;AI-generated content may be incorrect.">
            <a:extLst>
              <a:ext uri="{FF2B5EF4-FFF2-40B4-BE49-F238E27FC236}">
                <a16:creationId xmlns:a16="http://schemas.microsoft.com/office/drawing/2014/main" id="{76683643-1BAD-97B6-C94E-6EA1B65BF6B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descr="A green and white circle with a movie clapper&#10;&#10;Description automatically generated">
            <a:extLst>
              <a:ext uri="{FF2B5EF4-FFF2-40B4-BE49-F238E27FC236}">
                <a16:creationId xmlns:a16="http://schemas.microsoft.com/office/drawing/2014/main" id="{30BE6791-D1CD-3E91-F66B-0B42E2576040}"/>
              </a:ext>
            </a:extLst>
          </p:cNvPr>
          <p:cNvPicPr>
            <a:picLocks noChangeAspect="1"/>
          </p:cNvPicPr>
          <p:nvPr userDrawn="1"/>
        </p:nvPicPr>
        <p:blipFill>
          <a:blip r:embed="rId3"/>
          <a:stretch>
            <a:fillRect/>
          </a:stretch>
        </p:blipFill>
        <p:spPr>
          <a:xfrm>
            <a:off x="5303999" y="1317600"/>
            <a:ext cx="1580400" cy="1580400"/>
          </a:xfrm>
          <a:prstGeom prst="rect">
            <a:avLst/>
          </a:prstGeom>
        </p:spPr>
      </p:pic>
      <p:sp>
        <p:nvSpPr>
          <p:cNvPr id="2" name="Title 1">
            <a:extLst>
              <a:ext uri="{FF2B5EF4-FFF2-40B4-BE49-F238E27FC236}">
                <a16:creationId xmlns:a16="http://schemas.microsoft.com/office/drawing/2014/main" id="{7BA41204-AEFA-5CCE-CB5D-7D6F0B6E9D68}"/>
              </a:ext>
            </a:extLst>
          </p:cNvPr>
          <p:cNvSpPr>
            <a:spLocks noGrp="1"/>
          </p:cNvSpPr>
          <p:nvPr>
            <p:ph type="title" hasCustomPrompt="1"/>
          </p:nvPr>
        </p:nvSpPr>
        <p:spPr>
          <a:xfrm>
            <a:off x="1545335" y="3830701"/>
            <a:ext cx="9101328" cy="1069975"/>
          </a:xfrm>
        </p:spPr>
        <p:txBody>
          <a:bodyPr>
            <a:noAutofit/>
          </a:bodyPr>
          <a:lstStyle>
            <a:lvl1pPr algn="ctr">
              <a:defRPr sz="6000">
                <a:solidFill>
                  <a:schemeClr val="bg1"/>
                </a:solidFill>
              </a:defRPr>
            </a:lvl1pPr>
          </a:lstStyle>
          <a:p>
            <a:r>
              <a:rPr lang="en-GB"/>
              <a:t>Bible Title</a:t>
            </a:r>
            <a:endParaRPr lang="en-US"/>
          </a:p>
        </p:txBody>
      </p:sp>
      <p:sp>
        <p:nvSpPr>
          <p:cNvPr id="3" name="TextBox 2">
            <a:extLst>
              <a:ext uri="{FF2B5EF4-FFF2-40B4-BE49-F238E27FC236}">
                <a16:creationId xmlns:a16="http://schemas.microsoft.com/office/drawing/2014/main" id="{507F1657-EB78-A9BC-3EFB-37C080FF89EA}"/>
              </a:ext>
            </a:extLst>
          </p:cNvPr>
          <p:cNvSpPr txBox="1"/>
          <p:nvPr userDrawn="1"/>
        </p:nvSpPr>
        <p:spPr>
          <a:xfrm>
            <a:off x="3627382" y="2997918"/>
            <a:ext cx="4937234" cy="1015663"/>
          </a:xfrm>
          <a:prstGeom prst="rect">
            <a:avLst/>
          </a:prstGeom>
          <a:noFill/>
        </p:spPr>
        <p:txBody>
          <a:bodyPr wrap="square" rtlCol="0">
            <a:spAutoFit/>
          </a:bodyPr>
          <a:lstStyle/>
          <a:p>
            <a:pPr algn="ctr"/>
            <a:r>
              <a:rPr lang="en-US" sz="6000" b="1" i="0" dirty="0">
                <a:solidFill>
                  <a:srgbClr val="C4D6CB"/>
                </a:solidFill>
                <a:latin typeface="Outfit" pitchFamily="2" charset="0"/>
              </a:rPr>
              <a:t>Film</a:t>
            </a:r>
          </a:p>
        </p:txBody>
      </p:sp>
    </p:spTree>
    <p:extLst>
      <p:ext uri="{BB962C8B-B14F-4D97-AF65-F5344CB8AC3E}">
        <p14:creationId xmlns:p14="http://schemas.microsoft.com/office/powerpoint/2010/main" val="41894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een - Bible verse">
    <p:spTree>
      <p:nvGrpSpPr>
        <p:cNvPr id="1" name=""/>
        <p:cNvGrpSpPr/>
        <p:nvPr/>
      </p:nvGrpSpPr>
      <p:grpSpPr>
        <a:xfrm>
          <a:off x="0" y="0"/>
          <a:ext cx="0" cy="0"/>
          <a:chOff x="0" y="0"/>
          <a:chExt cx="0" cy="0"/>
        </a:xfrm>
      </p:grpSpPr>
      <p:pic>
        <p:nvPicPr>
          <p:cNvPr id="4" name="Picture 3" descr="A white background with dots&#10;&#10;AI-generated content may be incorrect.">
            <a:extLst>
              <a:ext uri="{FF2B5EF4-FFF2-40B4-BE49-F238E27FC236}">
                <a16:creationId xmlns:a16="http://schemas.microsoft.com/office/drawing/2014/main" id="{FC66A789-1394-305D-2C16-16FC0956560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descr="A white cross on a green circle&#10;&#10;AI-generated content may be incorrect.">
            <a:extLst>
              <a:ext uri="{FF2B5EF4-FFF2-40B4-BE49-F238E27FC236}">
                <a16:creationId xmlns:a16="http://schemas.microsoft.com/office/drawing/2014/main" id="{B75C2050-F3AE-37DF-2ED6-5B20404916F4}"/>
              </a:ext>
            </a:extLst>
          </p:cNvPr>
          <p:cNvPicPr>
            <a:picLocks noChangeAspect="1"/>
          </p:cNvPicPr>
          <p:nvPr userDrawn="1"/>
        </p:nvPicPr>
        <p:blipFill>
          <a:blip r:embed="rId3"/>
          <a:stretch>
            <a:fillRect/>
          </a:stretch>
        </p:blipFill>
        <p:spPr>
          <a:xfrm>
            <a:off x="513854" y="637218"/>
            <a:ext cx="1584000" cy="1584000"/>
          </a:xfrm>
          <a:prstGeom prst="rect">
            <a:avLst/>
          </a:prstGeom>
        </p:spPr>
      </p:pic>
      <p:sp>
        <p:nvSpPr>
          <p:cNvPr id="9" name="TextBox 8">
            <a:extLst>
              <a:ext uri="{FF2B5EF4-FFF2-40B4-BE49-F238E27FC236}">
                <a16:creationId xmlns:a16="http://schemas.microsoft.com/office/drawing/2014/main" id="{A9BF6B44-B4BF-D332-BB71-B4EAD351BCF2}"/>
              </a:ext>
            </a:extLst>
          </p:cNvPr>
          <p:cNvSpPr txBox="1"/>
          <p:nvPr userDrawn="1"/>
        </p:nvSpPr>
        <p:spPr>
          <a:xfrm>
            <a:off x="2380791" y="637218"/>
            <a:ext cx="4937234" cy="784830"/>
          </a:xfrm>
          <a:prstGeom prst="rect">
            <a:avLst/>
          </a:prstGeom>
          <a:noFill/>
        </p:spPr>
        <p:txBody>
          <a:bodyPr wrap="square" rtlCol="0">
            <a:spAutoFit/>
          </a:bodyPr>
          <a:lstStyle/>
          <a:p>
            <a:pPr algn="l"/>
            <a:r>
              <a:rPr lang="en-GB" sz="4500" b="1" i="0" noProof="0" dirty="0">
                <a:solidFill>
                  <a:srgbClr val="93BAA6"/>
                </a:solidFill>
                <a:latin typeface="Outfit" pitchFamily="2" charset="0"/>
              </a:rPr>
              <a:t>Bible verse</a:t>
            </a:r>
          </a:p>
        </p:txBody>
      </p:sp>
      <p:sp>
        <p:nvSpPr>
          <p:cNvPr id="11" name="Text Placeholder 10">
            <a:extLst>
              <a:ext uri="{FF2B5EF4-FFF2-40B4-BE49-F238E27FC236}">
                <a16:creationId xmlns:a16="http://schemas.microsoft.com/office/drawing/2014/main" id="{DC0F8674-DEB6-374D-5D0B-0488367EFA11}"/>
              </a:ext>
            </a:extLst>
          </p:cNvPr>
          <p:cNvSpPr>
            <a:spLocks noGrp="1"/>
          </p:cNvSpPr>
          <p:nvPr>
            <p:ph type="body" sz="quarter" idx="10" hasCustomPrompt="1"/>
          </p:nvPr>
        </p:nvSpPr>
        <p:spPr>
          <a:xfrm>
            <a:off x="2380791" y="1272346"/>
            <a:ext cx="4492625" cy="854628"/>
          </a:xfrm>
        </p:spPr>
        <p:txBody>
          <a:bodyPr>
            <a:normAutofit/>
          </a:bodyPr>
          <a:lstStyle>
            <a:lvl1pPr marL="0" indent="0">
              <a:buNone/>
              <a:defRPr sz="4400" b="1">
                <a:solidFill>
                  <a:srgbClr val="549E80"/>
                </a:solidFill>
              </a:defRPr>
            </a:lvl1pPr>
          </a:lstStyle>
          <a:p>
            <a:pPr lvl="0"/>
            <a:r>
              <a:rPr lang="en-GB" noProof="0" dirty="0">
                <a:latin typeface="Outfit"/>
              </a:rPr>
              <a:t>Verse</a:t>
            </a:r>
            <a:endParaRPr lang="en-US" dirty="0"/>
          </a:p>
        </p:txBody>
      </p:sp>
      <p:sp>
        <p:nvSpPr>
          <p:cNvPr id="12" name="Text Placeholder 2">
            <a:extLst>
              <a:ext uri="{FF2B5EF4-FFF2-40B4-BE49-F238E27FC236}">
                <a16:creationId xmlns:a16="http://schemas.microsoft.com/office/drawing/2014/main" id="{532A0309-1492-CD51-8586-CD80D6EB14B1}"/>
              </a:ext>
            </a:extLst>
          </p:cNvPr>
          <p:cNvSpPr>
            <a:spLocks noGrp="1"/>
          </p:cNvSpPr>
          <p:nvPr>
            <p:ph type="body" sz="quarter" idx="11"/>
          </p:nvPr>
        </p:nvSpPr>
        <p:spPr>
          <a:xfrm>
            <a:off x="2380791" y="2387815"/>
            <a:ext cx="6643939" cy="3575663"/>
          </a:xfrm>
        </p:spPr>
        <p:txBody>
          <a:bodyPr>
            <a:normAutofit/>
          </a:bodyPr>
          <a:lstStyle>
            <a:lvl1pPr marL="0" indent="0">
              <a:lnSpc>
                <a:spcPct val="120000"/>
              </a:lnSpc>
              <a:buClr>
                <a:srgbClr val="4BA0C1"/>
              </a:buClr>
              <a:buFont typeface="Arial" panose="020B0604020202020204" pitchFamily="34" charset="0"/>
              <a:buNone/>
              <a:defRPr sz="3500"/>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spTree>
    <p:extLst>
      <p:ext uri="{BB962C8B-B14F-4D97-AF65-F5344CB8AC3E}">
        <p14:creationId xmlns:p14="http://schemas.microsoft.com/office/powerpoint/2010/main" val="3763373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 Activity">
    <p:spTree>
      <p:nvGrpSpPr>
        <p:cNvPr id="1" name=""/>
        <p:cNvGrpSpPr/>
        <p:nvPr/>
      </p:nvGrpSpPr>
      <p:grpSpPr>
        <a:xfrm>
          <a:off x="0" y="0"/>
          <a:ext cx="0" cy="0"/>
          <a:chOff x="0" y="0"/>
          <a:chExt cx="0" cy="0"/>
        </a:xfrm>
      </p:grpSpPr>
      <p:pic>
        <p:nvPicPr>
          <p:cNvPr id="3" name="Picture 2" descr="A blue and white gradient&#10;&#10;AI-generated content may be incorrect.">
            <a:extLst>
              <a:ext uri="{FF2B5EF4-FFF2-40B4-BE49-F238E27FC236}">
                <a16:creationId xmlns:a16="http://schemas.microsoft.com/office/drawing/2014/main" id="{BC884A3F-805A-AE7F-A56D-69255567C1E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5" name="Picture 14" descr="A blue puzzle piece on a white circle&#10;&#10;Description automatically generated">
            <a:extLst>
              <a:ext uri="{FF2B5EF4-FFF2-40B4-BE49-F238E27FC236}">
                <a16:creationId xmlns:a16="http://schemas.microsoft.com/office/drawing/2014/main" id="{4AB98605-E9E3-D35A-3972-D8172EAC6F0C}"/>
              </a:ext>
            </a:extLst>
          </p:cNvPr>
          <p:cNvPicPr>
            <a:picLocks noChangeAspect="1"/>
          </p:cNvPicPr>
          <p:nvPr userDrawn="1"/>
        </p:nvPicPr>
        <p:blipFill>
          <a:blip r:embed="rId3"/>
          <a:stretch>
            <a:fillRect/>
          </a:stretch>
        </p:blipFill>
        <p:spPr>
          <a:xfrm>
            <a:off x="5303999" y="1317600"/>
            <a:ext cx="1584000" cy="1584000"/>
          </a:xfrm>
          <a:prstGeom prst="rect">
            <a:avLst/>
          </a:prstGeom>
        </p:spPr>
      </p:pic>
      <p:sp>
        <p:nvSpPr>
          <p:cNvPr id="2" name="Title 1">
            <a:extLst>
              <a:ext uri="{FF2B5EF4-FFF2-40B4-BE49-F238E27FC236}">
                <a16:creationId xmlns:a16="http://schemas.microsoft.com/office/drawing/2014/main" id="{1427CF39-7CCF-DE87-5A60-A67E4F14D714}"/>
              </a:ext>
            </a:extLst>
          </p:cNvPr>
          <p:cNvSpPr>
            <a:spLocks noGrp="1"/>
          </p:cNvSpPr>
          <p:nvPr>
            <p:ph type="title" hasCustomPrompt="1"/>
          </p:nvPr>
        </p:nvSpPr>
        <p:spPr>
          <a:xfrm>
            <a:off x="1545335" y="3931285"/>
            <a:ext cx="9101328" cy="1325563"/>
          </a:xfrm>
        </p:spPr>
        <p:txBody>
          <a:bodyPr>
            <a:noAutofit/>
          </a:bodyPr>
          <a:lstStyle>
            <a:lvl1pPr algn="ctr">
              <a:defRPr sz="6000">
                <a:solidFill>
                  <a:schemeClr val="bg1"/>
                </a:solidFill>
              </a:defRPr>
            </a:lvl1pPr>
          </a:lstStyle>
          <a:p>
            <a:r>
              <a:rPr lang="en-GB"/>
              <a:t>Activity name</a:t>
            </a:r>
            <a:endParaRPr lang="en-US"/>
          </a:p>
        </p:txBody>
      </p:sp>
      <p:sp>
        <p:nvSpPr>
          <p:cNvPr id="7" name="TextBox 6">
            <a:extLst>
              <a:ext uri="{FF2B5EF4-FFF2-40B4-BE49-F238E27FC236}">
                <a16:creationId xmlns:a16="http://schemas.microsoft.com/office/drawing/2014/main" id="{D0D626F5-9BE1-7C6E-DB18-98004EE2B946}"/>
              </a:ext>
            </a:extLst>
          </p:cNvPr>
          <p:cNvSpPr txBox="1"/>
          <p:nvPr userDrawn="1"/>
        </p:nvSpPr>
        <p:spPr>
          <a:xfrm>
            <a:off x="3627382" y="2997918"/>
            <a:ext cx="4937234" cy="1015663"/>
          </a:xfrm>
          <a:prstGeom prst="rect">
            <a:avLst/>
          </a:prstGeom>
          <a:noFill/>
        </p:spPr>
        <p:txBody>
          <a:bodyPr wrap="square" rtlCol="0">
            <a:spAutoFit/>
          </a:bodyPr>
          <a:lstStyle/>
          <a:p>
            <a:pPr algn="ctr"/>
            <a:r>
              <a:rPr lang="en-US" sz="6000" b="1" i="0" dirty="0">
                <a:solidFill>
                  <a:srgbClr val="ACBACE"/>
                </a:solidFill>
                <a:latin typeface="Outfit" pitchFamily="2" charset="0"/>
              </a:rPr>
              <a:t>Activity</a:t>
            </a:r>
          </a:p>
        </p:txBody>
      </p:sp>
    </p:spTree>
    <p:extLst>
      <p:ext uri="{BB962C8B-B14F-4D97-AF65-F5344CB8AC3E}">
        <p14:creationId xmlns:p14="http://schemas.microsoft.com/office/powerpoint/2010/main" val="2603651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1">
    <p:spTree>
      <p:nvGrpSpPr>
        <p:cNvPr id="1" name=""/>
        <p:cNvGrpSpPr/>
        <p:nvPr/>
      </p:nvGrpSpPr>
      <p:grpSpPr>
        <a:xfrm>
          <a:off x="0" y="0"/>
          <a:ext cx="0" cy="0"/>
          <a:chOff x="0" y="0"/>
          <a:chExt cx="0" cy="0"/>
        </a:xfrm>
      </p:grpSpPr>
      <p:pic>
        <p:nvPicPr>
          <p:cNvPr id="2" name="Picture 1" descr="A white surface with dots&#10;&#10;AI-generated content may be incorrect.">
            <a:extLst>
              <a:ext uri="{FF2B5EF4-FFF2-40B4-BE49-F238E27FC236}">
                <a16:creationId xmlns:a16="http://schemas.microsoft.com/office/drawing/2014/main" id="{C453C00B-230D-57F1-DA9B-1E1D35B65C2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3">
            <a:extLst>
              <a:ext uri="{FF2B5EF4-FFF2-40B4-BE49-F238E27FC236}">
                <a16:creationId xmlns:a16="http://schemas.microsoft.com/office/drawing/2014/main" id="{BE29E997-025E-1FA3-7FBA-77CF28CED507}"/>
              </a:ext>
            </a:extLst>
          </p:cNvPr>
          <p:cNvSpPr>
            <a:spLocks noGrp="1"/>
          </p:cNvSpPr>
          <p:nvPr>
            <p:ph type="body" sz="quarter" idx="10" hasCustomPrompt="1"/>
          </p:nvPr>
        </p:nvSpPr>
        <p:spPr>
          <a:xfrm>
            <a:off x="1047750" y="1504950"/>
            <a:ext cx="5048250" cy="4011613"/>
          </a:xfrm>
        </p:spPr>
        <p:txBody>
          <a:bodyPr>
            <a:noAutofit/>
          </a:bodyPr>
          <a:lstStyle>
            <a:lvl1pPr marL="0" indent="0">
              <a:buNone/>
              <a:defRPr sz="4400">
                <a:solidFill>
                  <a:schemeClr val="tx1"/>
                </a:solidFill>
              </a:defRPr>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GB" dirty="0"/>
              <a:t>Add question</a:t>
            </a:r>
            <a:endParaRPr lang="en-US" dirty="0"/>
          </a:p>
        </p:txBody>
      </p:sp>
    </p:spTree>
    <p:extLst>
      <p:ext uri="{BB962C8B-B14F-4D97-AF65-F5344CB8AC3E}">
        <p14:creationId xmlns:p14="http://schemas.microsoft.com/office/powerpoint/2010/main" val="1648931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2">
    <p:spTree>
      <p:nvGrpSpPr>
        <p:cNvPr id="1" name=""/>
        <p:cNvGrpSpPr/>
        <p:nvPr/>
      </p:nvGrpSpPr>
      <p:grpSpPr>
        <a:xfrm>
          <a:off x="0" y="0"/>
          <a:ext cx="0" cy="0"/>
          <a:chOff x="0" y="0"/>
          <a:chExt cx="0" cy="0"/>
        </a:xfrm>
      </p:grpSpPr>
      <p:pic>
        <p:nvPicPr>
          <p:cNvPr id="3" name="Picture 2" descr="A blue and white gradient&#10;&#10;AI-generated content may be incorrect.">
            <a:extLst>
              <a:ext uri="{FF2B5EF4-FFF2-40B4-BE49-F238E27FC236}">
                <a16:creationId xmlns:a16="http://schemas.microsoft.com/office/drawing/2014/main" id="{6EB04C53-C2BE-09C0-4138-ECD2340E10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5">
            <a:extLst>
              <a:ext uri="{FF2B5EF4-FFF2-40B4-BE49-F238E27FC236}">
                <a16:creationId xmlns:a16="http://schemas.microsoft.com/office/drawing/2014/main" id="{68960019-7060-C3FC-FEF9-A78C503A668A}"/>
              </a:ext>
            </a:extLst>
          </p:cNvPr>
          <p:cNvSpPr>
            <a:spLocks noGrp="1"/>
          </p:cNvSpPr>
          <p:nvPr>
            <p:ph type="title"/>
          </p:nvPr>
        </p:nvSpPr>
        <p:spPr>
          <a:xfrm>
            <a:off x="2831592" y="3029426"/>
            <a:ext cx="6528816" cy="799148"/>
          </a:xfrm>
        </p:spPr>
        <p:txBody>
          <a:bodyPr>
            <a:noAutofit/>
          </a:bodyPr>
          <a:lstStyle>
            <a:lvl1pPr algn="ctr">
              <a:defRPr sz="600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41438106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d - Question / Images">
    <p:spTree>
      <p:nvGrpSpPr>
        <p:cNvPr id="1" name=""/>
        <p:cNvGrpSpPr/>
        <p:nvPr/>
      </p:nvGrpSpPr>
      <p:grpSpPr>
        <a:xfrm>
          <a:off x="0" y="0"/>
          <a:ext cx="0" cy="0"/>
          <a:chOff x="0" y="0"/>
          <a:chExt cx="0" cy="0"/>
        </a:xfrm>
      </p:grpSpPr>
      <p:pic>
        <p:nvPicPr>
          <p:cNvPr id="4" name="Picture 3" descr="A pink background with a white background&#10;&#10;AI-generated content may be incorrect.">
            <a:extLst>
              <a:ext uri="{FF2B5EF4-FFF2-40B4-BE49-F238E27FC236}">
                <a16:creationId xmlns:a16="http://schemas.microsoft.com/office/drawing/2014/main" id="{7FF323B8-6D88-19EF-2EB7-0C01190B673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FAF65B29-F1F0-6D0A-5302-FD9DC0124919}"/>
              </a:ext>
            </a:extLst>
          </p:cNvPr>
          <p:cNvSpPr>
            <a:spLocks noGrp="1"/>
          </p:cNvSpPr>
          <p:nvPr>
            <p:ph type="body" sz="quarter" idx="10"/>
          </p:nvPr>
        </p:nvSpPr>
        <p:spPr>
          <a:xfrm>
            <a:off x="606425" y="337448"/>
            <a:ext cx="10833100" cy="1014412"/>
          </a:xfrm>
        </p:spPr>
        <p:txBody>
          <a:bodyPr>
            <a:normAutofit/>
          </a:bodyPr>
          <a:lstStyle>
            <a:lvl1pPr marL="0" indent="0" algn="ctr">
              <a:buNone/>
              <a:defRPr sz="4400" b="1"/>
            </a:lvl1pPr>
            <a:lvl2pPr algn="ctr">
              <a:defRPr/>
            </a:lvl2pPr>
            <a:lvl3pPr algn="ctr">
              <a:defRPr/>
            </a:lvl3pPr>
            <a:lvl4pPr algn="ctr">
              <a:defRPr/>
            </a:lvl4pPr>
            <a:lvl5pPr algn="ctr">
              <a:defRPr/>
            </a:lvl5pPr>
          </a:lstStyle>
          <a:p>
            <a:pPr lvl="0"/>
            <a:r>
              <a:rPr lang="en-GB" dirty="0"/>
              <a:t>Click to edit Master text styles</a:t>
            </a:r>
            <a:endParaRPr lang="en-US" dirty="0"/>
          </a:p>
        </p:txBody>
      </p:sp>
      <p:pic>
        <p:nvPicPr>
          <p:cNvPr id="7" name="Picture 6" descr="A red and white gradient&#10;&#10;AI-generated content may be incorrect.">
            <a:extLst>
              <a:ext uri="{FF2B5EF4-FFF2-40B4-BE49-F238E27FC236}">
                <a16:creationId xmlns:a16="http://schemas.microsoft.com/office/drawing/2014/main" id="{8A7C9259-A58C-F981-EB75-781B9D5FD792}"/>
              </a:ext>
            </a:extLst>
          </p:cNvPr>
          <p:cNvPicPr>
            <a:picLocks noChangeAspect="1"/>
          </p:cNvPicPr>
          <p:nvPr userDrawn="1"/>
        </p:nvPicPr>
        <p:blipFill>
          <a:blip r:embed="rId3"/>
          <a:srcRect t="22294"/>
          <a:stretch>
            <a:fillRect/>
          </a:stretch>
        </p:blipFill>
        <p:spPr>
          <a:xfrm>
            <a:off x="0" y="1528876"/>
            <a:ext cx="12192000" cy="5329123"/>
          </a:xfrm>
          <a:prstGeom prst="rect">
            <a:avLst/>
          </a:prstGeom>
        </p:spPr>
      </p:pic>
    </p:spTree>
    <p:extLst>
      <p:ext uri="{BB962C8B-B14F-4D97-AF65-F5344CB8AC3E}">
        <p14:creationId xmlns:p14="http://schemas.microsoft.com/office/powerpoint/2010/main" val="1152061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4" name="Picture 3" descr="A group of girls running&#10;&#10;AI-generated content may be incorrect.">
            <a:extLst>
              <a:ext uri="{FF2B5EF4-FFF2-40B4-BE49-F238E27FC236}">
                <a16:creationId xmlns:a16="http://schemas.microsoft.com/office/drawing/2014/main" id="{77259074-AECF-5890-1E7B-1D11E3BE61B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56617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d 1">
    <p:spTree>
      <p:nvGrpSpPr>
        <p:cNvPr id="1" name=""/>
        <p:cNvGrpSpPr/>
        <p:nvPr/>
      </p:nvGrpSpPr>
      <p:grpSpPr>
        <a:xfrm>
          <a:off x="0" y="0"/>
          <a:ext cx="0" cy="0"/>
          <a:chOff x="0" y="0"/>
          <a:chExt cx="0" cy="0"/>
        </a:xfrm>
      </p:grpSpPr>
      <p:pic>
        <p:nvPicPr>
          <p:cNvPr id="7" name="Picture 6" descr="A red and white gradient&#10;&#10;AI-generated content may be incorrect.">
            <a:extLst>
              <a:ext uri="{FF2B5EF4-FFF2-40B4-BE49-F238E27FC236}">
                <a16:creationId xmlns:a16="http://schemas.microsoft.com/office/drawing/2014/main" id="{273F9BA6-7F69-965F-82D2-826FD80C3CF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5">
            <a:extLst>
              <a:ext uri="{FF2B5EF4-FFF2-40B4-BE49-F238E27FC236}">
                <a16:creationId xmlns:a16="http://schemas.microsoft.com/office/drawing/2014/main" id="{637F01E5-D53B-0574-0C32-B9AC2960AEFA}"/>
              </a:ext>
            </a:extLst>
          </p:cNvPr>
          <p:cNvSpPr>
            <a:spLocks noGrp="1"/>
          </p:cNvSpPr>
          <p:nvPr>
            <p:ph type="title"/>
          </p:nvPr>
        </p:nvSpPr>
        <p:spPr>
          <a:xfrm>
            <a:off x="2831592" y="3029426"/>
            <a:ext cx="6528816" cy="799148"/>
          </a:xfrm>
        </p:spPr>
        <p:txBody>
          <a:bodyPr>
            <a:noAutofit/>
          </a:bodyPr>
          <a:lstStyle>
            <a:lvl1pPr algn="ctr">
              <a:defRPr sz="600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5873050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ed">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998503" y="825154"/>
            <a:ext cx="9934539" cy="4939541"/>
          </a:xfrm>
        </p:spPr>
        <p:txBody>
          <a:bodyPr>
            <a:noAutofit/>
          </a:bodyPr>
          <a:lstStyle>
            <a:lvl1pPr marL="0" indent="0">
              <a:spcBef>
                <a:spcPts val="0"/>
              </a:spcBef>
              <a:spcAft>
                <a:spcPts val="200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Tree>
    <p:extLst>
      <p:ext uri="{BB962C8B-B14F-4D97-AF65-F5344CB8AC3E}">
        <p14:creationId xmlns:p14="http://schemas.microsoft.com/office/powerpoint/2010/main" val="18197429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d - Bible verse">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AA2060B4-B30A-1343-14AA-7748091CC605}"/>
              </a:ext>
            </a:extLst>
          </p:cNvPr>
          <p:cNvPicPr/>
          <p:nvPr userDrawn="1"/>
        </p:nvPicPr>
        <p:blipFill>
          <a:blip r:embed="rId2"/>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A9BF6B44-B4BF-D332-BB71-B4EAD351BCF2}"/>
              </a:ext>
            </a:extLst>
          </p:cNvPr>
          <p:cNvSpPr txBox="1"/>
          <p:nvPr userDrawn="1"/>
        </p:nvSpPr>
        <p:spPr>
          <a:xfrm>
            <a:off x="2380791" y="637218"/>
            <a:ext cx="4937234" cy="784830"/>
          </a:xfrm>
          <a:prstGeom prst="rect">
            <a:avLst/>
          </a:prstGeom>
          <a:noFill/>
        </p:spPr>
        <p:txBody>
          <a:bodyPr wrap="square" rtlCol="0">
            <a:spAutoFit/>
          </a:bodyPr>
          <a:lstStyle/>
          <a:p>
            <a:pPr algn="l"/>
            <a:r>
              <a:rPr lang="en-GB" sz="4500" b="1" i="0" noProof="0" dirty="0">
                <a:solidFill>
                  <a:srgbClr val="C67673"/>
                </a:solidFill>
                <a:latin typeface="Outfit" pitchFamily="2" charset="0"/>
              </a:rPr>
              <a:t>Bible verse</a:t>
            </a:r>
          </a:p>
        </p:txBody>
      </p:sp>
      <p:sp>
        <p:nvSpPr>
          <p:cNvPr id="11" name="Text Placeholder 10">
            <a:extLst>
              <a:ext uri="{FF2B5EF4-FFF2-40B4-BE49-F238E27FC236}">
                <a16:creationId xmlns:a16="http://schemas.microsoft.com/office/drawing/2014/main" id="{DC0F8674-DEB6-374D-5D0B-0488367EFA11}"/>
              </a:ext>
            </a:extLst>
          </p:cNvPr>
          <p:cNvSpPr>
            <a:spLocks noGrp="1"/>
          </p:cNvSpPr>
          <p:nvPr>
            <p:ph type="body" sz="quarter" idx="10" hasCustomPrompt="1"/>
          </p:nvPr>
        </p:nvSpPr>
        <p:spPr>
          <a:xfrm>
            <a:off x="2380791" y="1272346"/>
            <a:ext cx="4492625" cy="854628"/>
          </a:xfrm>
        </p:spPr>
        <p:txBody>
          <a:bodyPr>
            <a:normAutofit/>
          </a:bodyPr>
          <a:lstStyle>
            <a:lvl1pPr marL="0" indent="0">
              <a:buNone/>
              <a:defRPr sz="4400" b="1">
                <a:solidFill>
                  <a:srgbClr val="A72327"/>
                </a:solidFill>
              </a:defRPr>
            </a:lvl1pPr>
          </a:lstStyle>
          <a:p>
            <a:pPr lvl="0"/>
            <a:r>
              <a:rPr lang="en-GB" noProof="0" dirty="0">
                <a:latin typeface="Outfit"/>
              </a:rPr>
              <a:t>Verse</a:t>
            </a:r>
            <a:endParaRPr lang="en-US" dirty="0"/>
          </a:p>
        </p:txBody>
      </p:sp>
      <p:sp>
        <p:nvSpPr>
          <p:cNvPr id="12" name="Text Placeholder 2">
            <a:extLst>
              <a:ext uri="{FF2B5EF4-FFF2-40B4-BE49-F238E27FC236}">
                <a16:creationId xmlns:a16="http://schemas.microsoft.com/office/drawing/2014/main" id="{532A0309-1492-CD51-8586-CD80D6EB14B1}"/>
              </a:ext>
            </a:extLst>
          </p:cNvPr>
          <p:cNvSpPr>
            <a:spLocks noGrp="1"/>
          </p:cNvSpPr>
          <p:nvPr>
            <p:ph type="body" sz="quarter" idx="11"/>
          </p:nvPr>
        </p:nvSpPr>
        <p:spPr>
          <a:xfrm>
            <a:off x="2380791" y="2387815"/>
            <a:ext cx="6643939" cy="3575663"/>
          </a:xfrm>
        </p:spPr>
        <p:txBody>
          <a:bodyPr>
            <a:normAutofit/>
          </a:bodyPr>
          <a:lstStyle>
            <a:lvl1pPr marL="0" indent="0">
              <a:lnSpc>
                <a:spcPct val="120000"/>
              </a:lnSpc>
              <a:buClr>
                <a:srgbClr val="4BA0C1"/>
              </a:buClr>
              <a:buFont typeface="Arial" panose="020B0604020202020204" pitchFamily="34" charset="0"/>
              <a:buNone/>
              <a:defRPr sz="3500"/>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pic>
        <p:nvPicPr>
          <p:cNvPr id="2" name="Picture 1" descr="A white cross on a red circle&#10;&#10;AI-generated content may be incorrect.">
            <a:extLst>
              <a:ext uri="{FF2B5EF4-FFF2-40B4-BE49-F238E27FC236}">
                <a16:creationId xmlns:a16="http://schemas.microsoft.com/office/drawing/2014/main" id="{67A4B8E4-3202-439F-B943-DECB7F0E062E}"/>
              </a:ext>
            </a:extLst>
          </p:cNvPr>
          <p:cNvPicPr>
            <a:picLocks noChangeAspect="1"/>
          </p:cNvPicPr>
          <p:nvPr userDrawn="1"/>
        </p:nvPicPr>
        <p:blipFill>
          <a:blip r:embed="rId3"/>
          <a:stretch>
            <a:fillRect/>
          </a:stretch>
        </p:blipFill>
        <p:spPr>
          <a:xfrm>
            <a:off x="420725" y="834168"/>
            <a:ext cx="1582079" cy="1582079"/>
          </a:xfrm>
          <a:prstGeom prst="rect">
            <a:avLst/>
          </a:prstGeom>
        </p:spPr>
      </p:pic>
    </p:spTree>
    <p:extLst>
      <p:ext uri="{BB962C8B-B14F-4D97-AF65-F5344CB8AC3E}">
        <p14:creationId xmlns:p14="http://schemas.microsoft.com/office/powerpoint/2010/main" val="709191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eflection">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439678" y="1848885"/>
            <a:ext cx="7095996" cy="2469388"/>
          </a:xfrm>
        </p:spPr>
        <p:txBody>
          <a:bodyPr>
            <a:noAutofit/>
          </a:bodyPr>
          <a:lstStyle>
            <a:lvl1pPr marL="0" indent="0">
              <a:spcBef>
                <a:spcPts val="0"/>
              </a:spcBef>
              <a:spcAft>
                <a:spcPts val="200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pic>
        <p:nvPicPr>
          <p:cNvPr id="4" name="Picture 3" descr="A white cloud in a red circle&#10;&#10;AI-generated content may be incorrect.">
            <a:extLst>
              <a:ext uri="{FF2B5EF4-FFF2-40B4-BE49-F238E27FC236}">
                <a16:creationId xmlns:a16="http://schemas.microsoft.com/office/drawing/2014/main" id="{A613DC6D-ACD8-E575-6647-1E361651E61A}"/>
              </a:ext>
            </a:extLst>
          </p:cNvPr>
          <p:cNvPicPr>
            <a:picLocks noChangeAspect="1"/>
          </p:cNvPicPr>
          <p:nvPr userDrawn="1"/>
        </p:nvPicPr>
        <p:blipFill>
          <a:blip r:embed="rId3"/>
          <a:stretch>
            <a:fillRect/>
          </a:stretch>
        </p:blipFill>
        <p:spPr>
          <a:xfrm>
            <a:off x="596731" y="572115"/>
            <a:ext cx="1543762" cy="1543762"/>
          </a:xfrm>
          <a:prstGeom prst="rect">
            <a:avLst/>
          </a:prstGeom>
        </p:spPr>
      </p:pic>
      <p:sp>
        <p:nvSpPr>
          <p:cNvPr id="9" name="Title 2">
            <a:extLst>
              <a:ext uri="{FF2B5EF4-FFF2-40B4-BE49-F238E27FC236}">
                <a16:creationId xmlns:a16="http://schemas.microsoft.com/office/drawing/2014/main" id="{3D4766D4-9D64-E6BA-332D-CFF9591B7442}"/>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noProof="0" dirty="0">
                <a:solidFill>
                  <a:schemeClr val="tx1"/>
                </a:solidFill>
                <a:latin typeface="Outfit"/>
              </a:rPr>
              <a:t>Reflection</a:t>
            </a:r>
            <a:endParaRPr lang="en-GB" noProof="0" dirty="0">
              <a:solidFill>
                <a:schemeClr val="tx1"/>
              </a:solidFill>
            </a:endParaRPr>
          </a:p>
        </p:txBody>
      </p:sp>
    </p:spTree>
    <p:extLst>
      <p:ext uri="{BB962C8B-B14F-4D97-AF65-F5344CB8AC3E}">
        <p14:creationId xmlns:p14="http://schemas.microsoft.com/office/powerpoint/2010/main" val="41732743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ong">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439678" y="1848885"/>
            <a:ext cx="7095996" cy="2469388"/>
          </a:xfrm>
        </p:spPr>
        <p:txBody>
          <a:bodyPr>
            <a:noAutofit/>
          </a:bodyPr>
          <a:lstStyle>
            <a:lvl1pPr marL="0" indent="0">
              <a:spcBef>
                <a:spcPts val="0"/>
              </a:spcBef>
              <a:spcAft>
                <a:spcPts val="2000"/>
              </a:spcAft>
              <a:buNone/>
              <a:defRPr sz="4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
        <p:nvSpPr>
          <p:cNvPr id="9" name="Title 2">
            <a:extLst>
              <a:ext uri="{FF2B5EF4-FFF2-40B4-BE49-F238E27FC236}">
                <a16:creationId xmlns:a16="http://schemas.microsoft.com/office/drawing/2014/main" id="{3D4766D4-9D64-E6BA-332D-CFF9591B7442}"/>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noProof="0" dirty="0">
                <a:solidFill>
                  <a:schemeClr val="tx1"/>
                </a:solidFill>
                <a:latin typeface="Outfit"/>
              </a:rPr>
              <a:t>Song</a:t>
            </a:r>
            <a:endParaRPr lang="en-GB" noProof="0" dirty="0">
              <a:solidFill>
                <a:schemeClr val="tx1"/>
              </a:solidFill>
            </a:endParaRPr>
          </a:p>
        </p:txBody>
      </p:sp>
      <p:pic>
        <p:nvPicPr>
          <p:cNvPr id="7" name="Picture 6" descr="A white musical note on a red circle&#10;&#10;AI-generated content may be incorrect.">
            <a:extLst>
              <a:ext uri="{FF2B5EF4-FFF2-40B4-BE49-F238E27FC236}">
                <a16:creationId xmlns:a16="http://schemas.microsoft.com/office/drawing/2014/main" id="{67E5D4F6-9B19-F341-EEDE-D85483795EF8}"/>
              </a:ext>
            </a:extLst>
          </p:cNvPr>
          <p:cNvPicPr>
            <a:picLocks noChangeAspect="1"/>
          </p:cNvPicPr>
          <p:nvPr userDrawn="1"/>
        </p:nvPicPr>
        <p:blipFill>
          <a:blip r:embed="rId3"/>
          <a:stretch>
            <a:fillRect/>
          </a:stretch>
        </p:blipFill>
        <p:spPr>
          <a:xfrm>
            <a:off x="596732" y="572116"/>
            <a:ext cx="1543762" cy="1543762"/>
          </a:xfrm>
          <a:prstGeom prst="rect">
            <a:avLst/>
          </a:prstGeom>
        </p:spPr>
      </p:pic>
    </p:spTree>
    <p:extLst>
      <p:ext uri="{BB962C8B-B14F-4D97-AF65-F5344CB8AC3E}">
        <p14:creationId xmlns:p14="http://schemas.microsoft.com/office/powerpoint/2010/main" val="39731016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rayer">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911627" y="1848884"/>
            <a:ext cx="7095996" cy="4099669"/>
          </a:xfrm>
        </p:spPr>
        <p:txBody>
          <a:bodyPr>
            <a:noAutofit/>
          </a:bodyPr>
          <a:lstStyle>
            <a:lvl1pPr marL="0" indent="0">
              <a:lnSpc>
                <a:spcPct val="100000"/>
              </a:lnSpc>
              <a:spcBef>
                <a:spcPts val="0"/>
              </a:spcBef>
              <a:spcAft>
                <a:spcPts val="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
        <p:nvSpPr>
          <p:cNvPr id="2" name="Title 2">
            <a:extLst>
              <a:ext uri="{FF2B5EF4-FFF2-40B4-BE49-F238E27FC236}">
                <a16:creationId xmlns:a16="http://schemas.microsoft.com/office/drawing/2014/main" id="{E6912293-1D7A-63F6-BD35-F549ECBC6F0B}"/>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dirty="0">
                <a:solidFill>
                  <a:schemeClr val="tx1"/>
                </a:solidFill>
                <a:latin typeface="Outfit"/>
              </a:rPr>
              <a:t>Prayer</a:t>
            </a:r>
            <a:endParaRPr lang="en-GB" noProof="0" dirty="0">
              <a:solidFill>
                <a:schemeClr val="tx1"/>
              </a:solidFill>
            </a:endParaRPr>
          </a:p>
        </p:txBody>
      </p:sp>
      <p:pic>
        <p:nvPicPr>
          <p:cNvPr id="7" name="Picture 6" descr="A red circle with white hands in prayer&#10;&#10;Description automatically generated">
            <a:extLst>
              <a:ext uri="{FF2B5EF4-FFF2-40B4-BE49-F238E27FC236}">
                <a16:creationId xmlns:a16="http://schemas.microsoft.com/office/drawing/2014/main" id="{5A235604-4311-3E86-C3E8-2F67A266ADA5}"/>
              </a:ext>
            </a:extLst>
          </p:cNvPr>
          <p:cNvPicPr>
            <a:picLocks noChangeAspect="1"/>
          </p:cNvPicPr>
          <p:nvPr userDrawn="1"/>
        </p:nvPicPr>
        <p:blipFill>
          <a:blip r:embed="rId3"/>
          <a:stretch>
            <a:fillRect/>
          </a:stretch>
        </p:blipFill>
        <p:spPr>
          <a:xfrm>
            <a:off x="576298" y="551996"/>
            <a:ext cx="1584000" cy="1584000"/>
          </a:xfrm>
          <a:prstGeom prst="rect">
            <a:avLst/>
          </a:prstGeom>
        </p:spPr>
      </p:pic>
      <p:cxnSp>
        <p:nvCxnSpPr>
          <p:cNvPr id="8" name="Straight Connector 7">
            <a:extLst>
              <a:ext uri="{FF2B5EF4-FFF2-40B4-BE49-F238E27FC236}">
                <a16:creationId xmlns:a16="http://schemas.microsoft.com/office/drawing/2014/main" id="{A5C8A38F-8638-9917-1FBF-B8314F284EB5}"/>
              </a:ext>
            </a:extLst>
          </p:cNvPr>
          <p:cNvCxnSpPr>
            <a:cxnSpLocks/>
          </p:cNvCxnSpPr>
          <p:nvPr userDrawn="1"/>
        </p:nvCxnSpPr>
        <p:spPr>
          <a:xfrm>
            <a:off x="2467299" y="1843430"/>
            <a:ext cx="0" cy="4041176"/>
          </a:xfrm>
          <a:prstGeom prst="line">
            <a:avLst/>
          </a:prstGeom>
          <a:ln w="57150">
            <a:solidFill>
              <a:srgbClr val="A72327"/>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373594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7" name="Picture 6" descr="A close-up of a person's face&#10;&#10;Description automatically generated">
            <a:extLst>
              <a:ext uri="{FF2B5EF4-FFF2-40B4-BE49-F238E27FC236}">
                <a16:creationId xmlns:a16="http://schemas.microsoft.com/office/drawing/2014/main" id="{38F0B02C-BA2D-5946-A285-B1C06FE1BA3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14BC875-840B-14DC-0E65-6F174EAC3A30}"/>
              </a:ext>
            </a:extLst>
          </p:cNvPr>
          <p:cNvSpPr txBox="1"/>
          <p:nvPr userDrawn="1"/>
        </p:nvSpPr>
        <p:spPr>
          <a:xfrm>
            <a:off x="3790727" y="3869674"/>
            <a:ext cx="4610547" cy="707886"/>
          </a:xfrm>
          <a:prstGeom prst="rect">
            <a:avLst/>
          </a:prstGeom>
          <a:noFill/>
        </p:spPr>
        <p:txBody>
          <a:bodyPr wrap="square" rtlCol="0">
            <a:spAutoFit/>
          </a:bodyPr>
          <a:lstStyle/>
          <a:p>
            <a:pPr algn="ctr"/>
            <a:r>
              <a:rPr lang="en-US" sz="4000" b="1" i="0">
                <a:latin typeface="Outfit ExtraBold" pitchFamily="2" charset="0"/>
              </a:rPr>
              <a:t>Stay connected</a:t>
            </a:r>
          </a:p>
        </p:txBody>
      </p:sp>
      <p:pic>
        <p:nvPicPr>
          <p:cNvPr id="3" name="Picture 2">
            <a:extLst>
              <a:ext uri="{FF2B5EF4-FFF2-40B4-BE49-F238E27FC236}">
                <a16:creationId xmlns:a16="http://schemas.microsoft.com/office/drawing/2014/main" id="{FCD3ACBA-F735-763B-FAC3-56BECC7690D3}"/>
              </a:ext>
            </a:extLst>
          </p:cNvPr>
          <p:cNvPicPr>
            <a:picLocks noChangeAspect="1"/>
          </p:cNvPicPr>
          <p:nvPr userDrawn="1"/>
        </p:nvPicPr>
        <p:blipFill rotWithShape="1">
          <a:blip r:embed="rId3"/>
          <a:srcRect r="13194"/>
          <a:stretch/>
        </p:blipFill>
        <p:spPr>
          <a:xfrm>
            <a:off x="3181588" y="4701583"/>
            <a:ext cx="5828825" cy="436460"/>
          </a:xfrm>
          <a:prstGeom prst="rect">
            <a:avLst/>
          </a:prstGeom>
        </p:spPr>
      </p:pic>
      <p:pic>
        <p:nvPicPr>
          <p:cNvPr id="4" name="Picture 3">
            <a:extLst>
              <a:ext uri="{FF2B5EF4-FFF2-40B4-BE49-F238E27FC236}">
                <a16:creationId xmlns:a16="http://schemas.microsoft.com/office/drawing/2014/main" id="{EC12835C-0629-1A2C-B800-4724C481CB1F}"/>
              </a:ext>
            </a:extLst>
          </p:cNvPr>
          <p:cNvPicPr>
            <a:picLocks noChangeAspect="1"/>
          </p:cNvPicPr>
          <p:nvPr userDrawn="1"/>
        </p:nvPicPr>
        <p:blipFill>
          <a:blip r:embed="rId4"/>
          <a:stretch>
            <a:fillRect/>
          </a:stretch>
        </p:blipFill>
        <p:spPr>
          <a:xfrm>
            <a:off x="1887276" y="5333404"/>
            <a:ext cx="8417448" cy="436460"/>
          </a:xfrm>
          <a:prstGeom prst="rect">
            <a:avLst/>
          </a:prstGeom>
        </p:spPr>
      </p:pic>
    </p:spTree>
    <p:extLst>
      <p:ext uri="{BB962C8B-B14F-4D97-AF65-F5344CB8AC3E}">
        <p14:creationId xmlns:p14="http://schemas.microsoft.com/office/powerpoint/2010/main" val="2180325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ssion 1">
    <p:spTree>
      <p:nvGrpSpPr>
        <p:cNvPr id="1" name=""/>
        <p:cNvGrpSpPr/>
        <p:nvPr/>
      </p:nvGrpSpPr>
      <p:grpSpPr>
        <a:xfrm>
          <a:off x="0" y="0"/>
          <a:ext cx="0" cy="0"/>
          <a:chOff x="0" y="0"/>
          <a:chExt cx="0" cy="0"/>
        </a:xfrm>
      </p:grpSpPr>
      <p:pic>
        <p:nvPicPr>
          <p:cNvPr id="10" name="Picture 9" descr="A close-up of a blue and white background&#10;&#10;Description automatically generated">
            <a:extLst>
              <a:ext uri="{FF2B5EF4-FFF2-40B4-BE49-F238E27FC236}">
                <a16:creationId xmlns:a16="http://schemas.microsoft.com/office/drawing/2014/main" id="{1A7F7233-2750-9A0E-0429-5031CAAC96BB}"/>
              </a:ext>
            </a:extLst>
          </p:cNvPr>
          <p:cNvPicPr>
            <a:picLocks noChangeAspect="1"/>
          </p:cNvPicPr>
          <p:nvPr userDrawn="1"/>
        </p:nvPicPr>
        <p:blipFill>
          <a:blip r:embed="rId2"/>
          <a:stretch>
            <a:fillRect/>
          </a:stretch>
        </p:blipFill>
        <p:spPr>
          <a:xfrm>
            <a:off x="-69486" y="-39086"/>
            <a:ext cx="12330972" cy="6936172"/>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4CA0C2"/>
                </a:solidFill>
                <a:latin typeface="Outfit" pitchFamily="2" charset="0"/>
              </a:rPr>
              <a:t>Session 1</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1384995"/>
          </a:xfrm>
          <a:prstGeom prst="rect">
            <a:avLst/>
          </a:prstGeom>
          <a:noFill/>
        </p:spPr>
        <p:txBody>
          <a:bodyPr wrap="square" rtlCol="0">
            <a:spAutoFit/>
          </a:bodyPr>
          <a:lstStyle/>
          <a:p>
            <a:r>
              <a:rPr lang="en-GB" sz="8400" b="1">
                <a:effectLst/>
                <a:latin typeface="Outfit" pitchFamily="2" charset="0"/>
              </a:rPr>
              <a:t>Introduction</a:t>
            </a:r>
            <a:endParaRPr lang="en-GB" sz="8400">
              <a:effectLst/>
              <a:latin typeface="Outfit" pitchFamily="2" charset="0"/>
            </a:endParaRPr>
          </a:p>
        </p:txBody>
      </p:sp>
    </p:spTree>
    <p:extLst>
      <p:ext uri="{BB962C8B-B14F-4D97-AF65-F5344CB8AC3E}">
        <p14:creationId xmlns:p14="http://schemas.microsoft.com/office/powerpoint/2010/main" val="1476794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ssion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A72327"/>
                </a:solidFill>
                <a:latin typeface="Outfit" pitchFamily="2" charset="0"/>
              </a:rPr>
              <a:t>Session 2</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Crossing Divides</a:t>
            </a:r>
            <a:endParaRPr lang="en-GB" sz="8400">
              <a:effectLst/>
              <a:latin typeface="Outfit" pitchFamily="2" charset="0"/>
            </a:endParaRPr>
          </a:p>
        </p:txBody>
      </p:sp>
    </p:spTree>
    <p:extLst>
      <p:ext uri="{BB962C8B-B14F-4D97-AF65-F5344CB8AC3E}">
        <p14:creationId xmlns:p14="http://schemas.microsoft.com/office/powerpoint/2010/main" val="1638769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ssion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00628C"/>
                </a:solidFill>
                <a:latin typeface="Outfit" pitchFamily="2" charset="0"/>
              </a:rPr>
              <a:t>Session 3</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Navigating </a:t>
            </a:r>
          </a:p>
          <a:p>
            <a:r>
              <a:rPr lang="en-GB" sz="8400" b="1">
                <a:effectLst/>
                <a:latin typeface="Outfit" pitchFamily="2" charset="0"/>
              </a:rPr>
              <a:t>Disagreement</a:t>
            </a:r>
            <a:endParaRPr lang="en-GB" sz="8400">
              <a:effectLst/>
              <a:latin typeface="Outfit" pitchFamily="2" charset="0"/>
            </a:endParaRPr>
          </a:p>
        </p:txBody>
      </p:sp>
    </p:spTree>
    <p:extLst>
      <p:ext uri="{BB962C8B-B14F-4D97-AF65-F5344CB8AC3E}">
        <p14:creationId xmlns:p14="http://schemas.microsoft.com/office/powerpoint/2010/main" val="4243210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ssion 4">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ED6921"/>
                </a:solidFill>
                <a:latin typeface="Outfit" pitchFamily="2" charset="0"/>
              </a:rPr>
              <a:t>Session 4</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Pursuing Justice</a:t>
            </a:r>
            <a:endParaRPr lang="en-GB" sz="8400">
              <a:effectLst/>
              <a:latin typeface="Outfit" pitchFamily="2" charset="0"/>
            </a:endParaRPr>
          </a:p>
        </p:txBody>
      </p:sp>
    </p:spTree>
    <p:extLst>
      <p:ext uri="{BB962C8B-B14F-4D97-AF65-F5344CB8AC3E}">
        <p14:creationId xmlns:p14="http://schemas.microsoft.com/office/powerpoint/2010/main" val="3445544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ssion 5">
    <p:spTree>
      <p:nvGrpSpPr>
        <p:cNvPr id="1" name=""/>
        <p:cNvGrpSpPr/>
        <p:nvPr/>
      </p:nvGrpSpPr>
      <p:grpSpPr>
        <a:xfrm>
          <a:off x="0" y="0"/>
          <a:ext cx="0" cy="0"/>
          <a:chOff x="0" y="0"/>
          <a:chExt cx="0" cy="0"/>
        </a:xfrm>
      </p:grpSpPr>
      <p:pic>
        <p:nvPicPr>
          <p:cNvPr id="10" name="Picture 9" descr="A close-up of a blue and white background&#10;&#10;Description automatically generated">
            <a:extLst>
              <a:ext uri="{FF2B5EF4-FFF2-40B4-BE49-F238E27FC236}">
                <a16:creationId xmlns:a16="http://schemas.microsoft.com/office/drawing/2014/main" id="{1A7F7233-2750-9A0E-0429-5031CAAC96BB}"/>
              </a:ext>
            </a:extLst>
          </p:cNvPr>
          <p:cNvPicPr>
            <a:picLocks noChangeAspect="1"/>
          </p:cNvPicPr>
          <p:nvPr userDrawn="1"/>
        </p:nvPicPr>
        <p:blipFill>
          <a:blip r:embed="rId2"/>
          <a:stretch>
            <a:fillRect/>
          </a:stretch>
        </p:blipFill>
        <p:spPr>
          <a:xfrm>
            <a:off x="-69486" y="-39086"/>
            <a:ext cx="12330972" cy="6936172"/>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4CA0C2"/>
                </a:solidFill>
                <a:latin typeface="Outfit" pitchFamily="2" charset="0"/>
              </a:rPr>
              <a:t>Session 5</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Practising </a:t>
            </a:r>
            <a:br>
              <a:rPr lang="en-GB" sz="8400" b="1">
                <a:effectLst/>
                <a:latin typeface="Outfit" pitchFamily="2" charset="0"/>
              </a:rPr>
            </a:br>
            <a:r>
              <a:rPr lang="en-GB" sz="8400" b="1">
                <a:effectLst/>
                <a:latin typeface="Outfit" pitchFamily="2" charset="0"/>
              </a:rPr>
              <a:t>Forgiveness</a:t>
            </a:r>
            <a:endParaRPr lang="en-GB" sz="8400">
              <a:effectLst/>
              <a:latin typeface="Outfit" pitchFamily="2" charset="0"/>
            </a:endParaRPr>
          </a:p>
        </p:txBody>
      </p:sp>
    </p:spTree>
    <p:extLst>
      <p:ext uri="{BB962C8B-B14F-4D97-AF65-F5344CB8AC3E}">
        <p14:creationId xmlns:p14="http://schemas.microsoft.com/office/powerpoint/2010/main" val="3337881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ssion 6">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A72327"/>
                </a:solidFill>
                <a:latin typeface="Outfit" pitchFamily="2" charset="0"/>
              </a:rPr>
              <a:t>Session 6</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Belonging </a:t>
            </a:r>
          </a:p>
          <a:p>
            <a:r>
              <a:rPr lang="en-GB" sz="8400" b="1">
                <a:effectLst/>
                <a:latin typeface="Outfit" pitchFamily="2" charset="0"/>
              </a:rPr>
              <a:t>Together</a:t>
            </a:r>
            <a:endParaRPr lang="en-GB" sz="8400">
              <a:effectLst/>
              <a:latin typeface="Outfit" pitchFamily="2" charset="0"/>
            </a:endParaRPr>
          </a:p>
        </p:txBody>
      </p:sp>
    </p:spTree>
    <p:extLst>
      <p:ext uri="{BB962C8B-B14F-4D97-AF65-F5344CB8AC3E}">
        <p14:creationId xmlns:p14="http://schemas.microsoft.com/office/powerpoint/2010/main" val="882351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ondering Question">
    <p:spTree>
      <p:nvGrpSpPr>
        <p:cNvPr id="1" name=""/>
        <p:cNvGrpSpPr/>
        <p:nvPr/>
      </p:nvGrpSpPr>
      <p:grpSpPr>
        <a:xfrm>
          <a:off x="0" y="0"/>
          <a:ext cx="0" cy="0"/>
          <a:chOff x="0" y="0"/>
          <a:chExt cx="0" cy="0"/>
        </a:xfrm>
      </p:grpSpPr>
      <p:pic>
        <p:nvPicPr>
          <p:cNvPr id="4" name="Picture 3" descr="A white circle with blue background&#10;&#10;AI-generated content may be incorrect.">
            <a:extLst>
              <a:ext uri="{FF2B5EF4-FFF2-40B4-BE49-F238E27FC236}">
                <a16:creationId xmlns:a16="http://schemas.microsoft.com/office/drawing/2014/main" id="{7A5F1D21-66B4-925D-017E-CDCCCB6028E8}"/>
              </a:ext>
            </a:extLst>
          </p:cNvPr>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46673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74E2F5-AD2E-1904-3CAC-4DCA29AA43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0F0E93D-1056-3AD4-3DCD-CBCFFCB1FE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2309A-EAAD-B34B-9E6D-F319DAE4A144}" type="datetimeFigureOut">
              <a:rPr lang="en-US" smtClean="0"/>
              <a:t>7/16/25</a:t>
            </a:fld>
            <a:endParaRPr lang="en-US"/>
          </a:p>
        </p:txBody>
      </p:sp>
      <p:sp>
        <p:nvSpPr>
          <p:cNvPr id="5" name="Footer Placeholder 4">
            <a:extLst>
              <a:ext uri="{FF2B5EF4-FFF2-40B4-BE49-F238E27FC236}">
                <a16:creationId xmlns:a16="http://schemas.microsoft.com/office/drawing/2014/main" id="{F1256C75-C316-BF53-8626-FBDEBD293C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7C6371-8F48-D3AB-034B-4EE66DECE4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FFC25F-6363-8D4D-B120-9FB1B8158E8E}" type="slidenum">
              <a:rPr lang="en-US" smtClean="0"/>
              <a:t>‹#›</a:t>
            </a:fld>
            <a:endParaRPr lang="en-US"/>
          </a:p>
        </p:txBody>
      </p:sp>
      <p:sp>
        <p:nvSpPr>
          <p:cNvPr id="8" name="Title Placeholder 7">
            <a:extLst>
              <a:ext uri="{FF2B5EF4-FFF2-40B4-BE49-F238E27FC236}">
                <a16:creationId xmlns:a16="http://schemas.microsoft.com/office/drawing/2014/main" id="{986C7B8C-C567-BA49-1C82-1E18A712CE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303330346"/>
      </p:ext>
    </p:extLst>
  </p:cSld>
  <p:clrMap bg1="lt1" tx1="dk1" bg2="lt2" tx2="dk2" accent1="accent1" accent2="accent2" accent3="accent3" accent4="accent4" accent5="accent5" accent6="accent6" hlink="hlink" folHlink="folHlink"/>
  <p:sldLayoutIdLst>
    <p:sldLayoutId id="2147483661" r:id="rId1"/>
    <p:sldLayoutId id="2147483676" r:id="rId2"/>
    <p:sldLayoutId id="2147483649" r:id="rId3"/>
    <p:sldLayoutId id="2147483670" r:id="rId4"/>
    <p:sldLayoutId id="2147483671" r:id="rId5"/>
    <p:sldLayoutId id="2147483673" r:id="rId6"/>
    <p:sldLayoutId id="2147483672" r:id="rId7"/>
    <p:sldLayoutId id="2147483674" r:id="rId8"/>
    <p:sldLayoutId id="2147483678" r:id="rId9"/>
    <p:sldLayoutId id="2147483684" r:id="rId10"/>
    <p:sldLayoutId id="2147483677" r:id="rId11"/>
    <p:sldLayoutId id="2147483680" r:id="rId12"/>
    <p:sldLayoutId id="2147483679" r:id="rId13"/>
    <p:sldLayoutId id="2147483657" r:id="rId14"/>
    <p:sldLayoutId id="2147483655" r:id="rId15"/>
    <p:sldLayoutId id="2147483653" r:id="rId16"/>
    <p:sldLayoutId id="2147483660" r:id="rId17"/>
    <p:sldLayoutId id="2147483654" r:id="rId18"/>
    <p:sldLayoutId id="2147483681" r:id="rId19"/>
    <p:sldLayoutId id="2147483664" r:id="rId20"/>
    <p:sldLayoutId id="2147483685" r:id="rId21"/>
    <p:sldLayoutId id="2147483686" r:id="rId22"/>
    <p:sldLayoutId id="2147483667" r:id="rId23"/>
    <p:sldLayoutId id="2147483683" r:id="rId24"/>
    <p:sldLayoutId id="2147483682" r:id="rId25"/>
    <p:sldLayoutId id="2147483668" r:id="rId26"/>
  </p:sldLayoutIdLst>
  <p:txStyles>
    <p:title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hyperlink" Target="https://www.flickr.com/photos/lumaxart/2137737248/" TargetMode="External"/><Relationship Id="rId2" Type="http://schemas.openxmlformats.org/officeDocument/2006/relationships/image" Target="../media/image33.jpe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hyperlink" Target="https://medium.com/making-sharing-meaningful/connecting-human-siloes-45567a044452" TargetMode="External"/><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hyperlink" Target="http://commons.wikimedia.org/wiki/File:Fagus_sylvatica_leaf_001.jpg" TargetMode="External"/><Relationship Id="rId2" Type="http://schemas.openxmlformats.org/officeDocument/2006/relationships/image" Target="../media/image31.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1473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F4580-2CBD-1BD1-29F1-A23970977A3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30AB509-7E32-EC95-E2FE-92956E4BA7E2}"/>
              </a:ext>
            </a:extLst>
          </p:cNvPr>
          <p:cNvSpPr txBox="1"/>
          <p:nvPr/>
        </p:nvSpPr>
        <p:spPr>
          <a:xfrm>
            <a:off x="7043760" y="503649"/>
            <a:ext cx="5428327" cy="255454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Arial" panose="020B0604020202020204" pitchFamily="34" charset="0"/>
              <a:buChar char="•"/>
            </a:pPr>
            <a:endParaRPr lang="en-GB" sz="3200" dirty="0">
              <a:latin typeface="Outfit" pitchFamily="2" charset="0"/>
              <a:ea typeface="+mn-lt"/>
              <a:cs typeface="+mn-lt"/>
            </a:endParaRPr>
          </a:p>
          <a:p>
            <a:pPr marL="457200" indent="-457200">
              <a:buFont typeface="Arial" panose="020B0604020202020204" pitchFamily="34" charset="0"/>
              <a:buChar char="•"/>
            </a:pPr>
            <a:endParaRPr lang="en-GB" sz="3200" dirty="0">
              <a:latin typeface="Outfit" pitchFamily="2" charset="0"/>
              <a:ea typeface="+mn-lt"/>
              <a:cs typeface="+mn-lt"/>
            </a:endParaRPr>
          </a:p>
          <a:p>
            <a:pPr marL="457200" indent="-457200">
              <a:buFont typeface="Arial" panose="020B0604020202020204" pitchFamily="34" charset="0"/>
              <a:buChar char="•"/>
            </a:pPr>
            <a:endParaRPr lang="en-GB" sz="3200" dirty="0">
              <a:latin typeface="Outfit" pitchFamily="2" charset="0"/>
              <a:ea typeface="+mn-lt"/>
              <a:cs typeface="+mn-lt"/>
            </a:endParaRPr>
          </a:p>
          <a:p>
            <a:pPr marL="457200" indent="-457200">
              <a:buFont typeface="Arial" panose="020B0604020202020204" pitchFamily="34" charset="0"/>
              <a:buChar char="•"/>
            </a:pPr>
            <a:endParaRPr lang="en-GB" sz="3200" dirty="0">
              <a:latin typeface="Outfit" pitchFamily="2" charset="0"/>
              <a:ea typeface="+mn-lt"/>
              <a:cs typeface="+mn-lt"/>
            </a:endParaRPr>
          </a:p>
          <a:p>
            <a:pPr marL="457200" indent="-457200">
              <a:buFont typeface="Arial" panose="020B0604020202020204" pitchFamily="34" charset="0"/>
              <a:buChar char="•"/>
            </a:pPr>
            <a:endParaRPr lang="en-GB" sz="3200" dirty="0">
              <a:latin typeface="Outfit" pitchFamily="2" charset="0"/>
              <a:ea typeface="+mn-lt"/>
              <a:cs typeface="+mn-lt"/>
            </a:endParaRPr>
          </a:p>
        </p:txBody>
      </p:sp>
      <p:pic>
        <p:nvPicPr>
          <p:cNvPr id="2" name="Picture 1" descr="A group of colorful circles with question marks&#10;&#10;AI-generated content may be incorrect.">
            <a:extLst>
              <a:ext uri="{FF2B5EF4-FFF2-40B4-BE49-F238E27FC236}">
                <a16:creationId xmlns:a16="http://schemas.microsoft.com/office/drawing/2014/main" id="{74DC9AD4-336C-6F6F-5B34-37E67855C829}"/>
              </a:ext>
            </a:extLst>
          </p:cNvPr>
          <p:cNvPicPr>
            <a:picLocks noChangeAspect="1"/>
          </p:cNvPicPr>
          <p:nvPr/>
        </p:nvPicPr>
        <p:blipFill>
          <a:blip r:embed="rId2"/>
          <a:srcRect r="47316"/>
          <a:stretch>
            <a:fillRect/>
          </a:stretch>
        </p:blipFill>
        <p:spPr>
          <a:xfrm>
            <a:off x="8414951" y="1313708"/>
            <a:ext cx="3789527" cy="4230584"/>
          </a:xfrm>
          <a:prstGeom prst="rect">
            <a:avLst/>
          </a:prstGeom>
        </p:spPr>
      </p:pic>
      <p:sp>
        <p:nvSpPr>
          <p:cNvPr id="4" name="Rectangle: Rounded Corners 3">
            <a:extLst>
              <a:ext uri="{FF2B5EF4-FFF2-40B4-BE49-F238E27FC236}">
                <a16:creationId xmlns:a16="http://schemas.microsoft.com/office/drawing/2014/main" id="{A4DC0BD9-3A27-E6A9-0108-459972D3AF0A}"/>
              </a:ext>
            </a:extLst>
          </p:cNvPr>
          <p:cNvSpPr/>
          <p:nvPr/>
        </p:nvSpPr>
        <p:spPr>
          <a:xfrm>
            <a:off x="761251" y="581274"/>
            <a:ext cx="7097951" cy="1586388"/>
          </a:xfrm>
          <a:prstGeom prst="roundRect">
            <a:avLst>
              <a:gd name="adj" fmla="val 12088"/>
            </a:avLst>
          </a:prstGeom>
          <a:solidFill>
            <a:srgbClr val="4BA0C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16000" rIns="288000" bIns="216000" rtlCol="0" anchor="ctr">
            <a:spAutoFit/>
          </a:bodyPr>
          <a:lstStyle/>
          <a:p>
            <a:pPr>
              <a:lnSpc>
                <a:spcPct val="110000"/>
              </a:lnSpc>
            </a:pPr>
            <a:r>
              <a:rPr lang="en-US" sz="3200" dirty="0">
                <a:latin typeface="Outfit" pitchFamily="2" charset="0"/>
                <a:ea typeface="+mn-lt"/>
                <a:cs typeface="+mn-lt"/>
              </a:rPr>
              <a:t>What do you notice when you see all the leaves on the tree?</a:t>
            </a:r>
          </a:p>
        </p:txBody>
      </p:sp>
      <p:sp>
        <p:nvSpPr>
          <p:cNvPr id="5" name="Rectangle: Rounded Corners 3">
            <a:extLst>
              <a:ext uri="{FF2B5EF4-FFF2-40B4-BE49-F238E27FC236}">
                <a16:creationId xmlns:a16="http://schemas.microsoft.com/office/drawing/2014/main" id="{BFE7AD6E-6AD0-7672-BD17-305B6BB39B08}"/>
              </a:ext>
            </a:extLst>
          </p:cNvPr>
          <p:cNvSpPr/>
          <p:nvPr/>
        </p:nvSpPr>
        <p:spPr>
          <a:xfrm>
            <a:off x="761251" y="2342625"/>
            <a:ext cx="7097951" cy="1586388"/>
          </a:xfrm>
          <a:prstGeom prst="roundRect">
            <a:avLst>
              <a:gd name="adj" fmla="val 12088"/>
            </a:avLst>
          </a:prstGeom>
          <a:solidFill>
            <a:srgbClr val="4BA0C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16000" rIns="288000" bIns="216000" rtlCol="0" anchor="ctr">
            <a:spAutoFit/>
          </a:bodyPr>
          <a:lstStyle/>
          <a:p>
            <a:pPr>
              <a:lnSpc>
                <a:spcPct val="110000"/>
              </a:lnSpc>
            </a:pPr>
            <a:r>
              <a:rPr lang="en-US" sz="3200" dirty="0">
                <a:latin typeface="Outfit" pitchFamily="2" charset="0"/>
                <a:ea typeface="+mn-lt"/>
                <a:cs typeface="+mn-lt"/>
              </a:rPr>
              <a:t>Why is it important that every leaf looks different?</a:t>
            </a:r>
          </a:p>
        </p:txBody>
      </p:sp>
      <p:sp>
        <p:nvSpPr>
          <p:cNvPr id="6" name="Rectangle: Rounded Corners 3">
            <a:extLst>
              <a:ext uri="{FF2B5EF4-FFF2-40B4-BE49-F238E27FC236}">
                <a16:creationId xmlns:a16="http://schemas.microsoft.com/office/drawing/2014/main" id="{BBE5ECD1-BFAD-3DCE-9F9B-80E7E021F8A1}"/>
              </a:ext>
            </a:extLst>
          </p:cNvPr>
          <p:cNvSpPr/>
          <p:nvPr/>
        </p:nvSpPr>
        <p:spPr>
          <a:xfrm>
            <a:off x="761251" y="4111980"/>
            <a:ext cx="7097951" cy="2164746"/>
          </a:xfrm>
          <a:prstGeom prst="roundRect">
            <a:avLst>
              <a:gd name="adj" fmla="val 12088"/>
            </a:avLst>
          </a:prstGeom>
          <a:solidFill>
            <a:srgbClr val="4BA0C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16000" rIns="288000" bIns="216000" rtlCol="0" anchor="ctr">
            <a:spAutoFit/>
          </a:bodyPr>
          <a:lstStyle/>
          <a:p>
            <a:pPr>
              <a:lnSpc>
                <a:spcPct val="110000"/>
              </a:lnSpc>
            </a:pPr>
            <a:r>
              <a:rPr lang="en-US" sz="3200" dirty="0">
                <a:latin typeface="Outfit" pitchFamily="2" charset="0"/>
                <a:ea typeface="+mn-lt"/>
                <a:cs typeface="+mn-lt"/>
              </a:rPr>
              <a:t>How does the tree show us the strength of our community when we come together?</a:t>
            </a:r>
          </a:p>
        </p:txBody>
      </p:sp>
    </p:spTree>
    <p:extLst>
      <p:ext uri="{BB962C8B-B14F-4D97-AF65-F5344CB8AC3E}">
        <p14:creationId xmlns:p14="http://schemas.microsoft.com/office/powerpoint/2010/main" val="1346073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68F82C33-8E91-DC74-9134-6B7F8E0E9BB7}"/>
              </a:ext>
            </a:extLst>
          </p:cNvPr>
          <p:cNvSpPr txBox="1">
            <a:spLocks/>
          </p:cNvSpPr>
          <p:nvPr/>
        </p:nvSpPr>
        <p:spPr>
          <a:xfrm>
            <a:off x="616873" y="362248"/>
            <a:ext cx="11210692" cy="1118839"/>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spcAft>
                <a:spcPts val="2000"/>
              </a:spcAft>
              <a:buFont typeface="Arial" panose="020B0604020202020204" pitchFamily="34" charset="0"/>
              <a:buNone/>
              <a:defRPr sz="2400" kern="1200">
                <a:solidFill>
                  <a:schemeClr val="tx1"/>
                </a:solidFill>
                <a:latin typeface="Outfit" pitchFamily="2" charset="0"/>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4400" b="1" dirty="0"/>
              <a:t>We All Belong</a:t>
            </a:r>
          </a:p>
        </p:txBody>
      </p:sp>
      <p:sp>
        <p:nvSpPr>
          <p:cNvPr id="4" name="TextBox 3">
            <a:extLst>
              <a:ext uri="{FF2B5EF4-FFF2-40B4-BE49-F238E27FC236}">
                <a16:creationId xmlns:a16="http://schemas.microsoft.com/office/drawing/2014/main" id="{9B5C9FBF-73B9-BC94-CBD8-4C3780B730AF}"/>
              </a:ext>
            </a:extLst>
          </p:cNvPr>
          <p:cNvSpPr txBox="1"/>
          <p:nvPr/>
        </p:nvSpPr>
        <p:spPr>
          <a:xfrm>
            <a:off x="616871" y="1481087"/>
            <a:ext cx="9342675" cy="31085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800" dirty="0">
                <a:latin typeface="Outfit" pitchFamily="2" charset="0"/>
              </a:rPr>
              <a:t>Create a poster, short video, or digital presentation titled “We All Belong.” This should reflect your personal commitment to including everyone, and appreciation and respect in the school community. </a:t>
            </a:r>
          </a:p>
          <a:p>
            <a:endParaRPr lang="en-GB" sz="2800" dirty="0">
              <a:latin typeface="Outfit" pitchFamily="2" charset="0"/>
            </a:endParaRPr>
          </a:p>
          <a:p>
            <a:r>
              <a:rPr lang="en-GB" sz="2800" dirty="0">
                <a:latin typeface="Outfit" pitchFamily="2" charset="0"/>
              </a:rPr>
              <a:t>Choose one meaningful action you will take to help someone feel included, valued, or supported.</a:t>
            </a:r>
          </a:p>
        </p:txBody>
      </p:sp>
    </p:spTree>
    <p:extLst>
      <p:ext uri="{BB962C8B-B14F-4D97-AF65-F5344CB8AC3E}">
        <p14:creationId xmlns:p14="http://schemas.microsoft.com/office/powerpoint/2010/main" val="1138015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54C1DA74-66DE-6A0D-3D18-1F30D47E8C51}"/>
              </a:ext>
            </a:extLst>
          </p:cNvPr>
          <p:cNvSpPr/>
          <p:nvPr/>
        </p:nvSpPr>
        <p:spPr>
          <a:xfrm>
            <a:off x="761251" y="870453"/>
            <a:ext cx="10622627" cy="1008030"/>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16000" rIns="288000" bIns="216000" rtlCol="0" anchor="ctr">
            <a:spAutoFit/>
          </a:bodyPr>
          <a:lstStyle/>
          <a:p>
            <a:pPr>
              <a:lnSpc>
                <a:spcPct val="110000"/>
              </a:lnSpc>
            </a:pPr>
            <a:r>
              <a:rPr lang="en-US" sz="3200" dirty="0">
                <a:latin typeface="Outfit" pitchFamily="2" charset="0"/>
                <a:ea typeface="+mn-lt"/>
                <a:cs typeface="+mn-lt"/>
              </a:rPr>
              <a:t>What does it mean to belong?</a:t>
            </a:r>
          </a:p>
        </p:txBody>
      </p:sp>
      <p:sp>
        <p:nvSpPr>
          <p:cNvPr id="4" name="Rectangle: Rounded Corners 3">
            <a:extLst>
              <a:ext uri="{FF2B5EF4-FFF2-40B4-BE49-F238E27FC236}">
                <a16:creationId xmlns:a16="http://schemas.microsoft.com/office/drawing/2014/main" id="{30E7ED8E-2A14-EAA1-AD1C-1C73F12DE8A1}"/>
              </a:ext>
            </a:extLst>
          </p:cNvPr>
          <p:cNvSpPr/>
          <p:nvPr/>
        </p:nvSpPr>
        <p:spPr>
          <a:xfrm>
            <a:off x="761251" y="2031988"/>
            <a:ext cx="10622627" cy="1008030"/>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16000" rIns="288000" bIns="216000" rtlCol="0" anchor="ctr">
            <a:spAutoFit/>
          </a:bodyPr>
          <a:lstStyle/>
          <a:p>
            <a:pPr>
              <a:lnSpc>
                <a:spcPct val="110000"/>
              </a:lnSpc>
            </a:pPr>
            <a:r>
              <a:rPr lang="en-US" sz="3200" dirty="0">
                <a:latin typeface="Outfit" pitchFamily="2" charset="0"/>
                <a:ea typeface="+mn-lt"/>
                <a:cs typeface="+mn-lt"/>
              </a:rPr>
              <a:t>How can we </a:t>
            </a:r>
            <a:r>
              <a:rPr lang="en-US" sz="3200" dirty="0" err="1">
                <a:latin typeface="Outfit" pitchFamily="2" charset="0"/>
                <a:ea typeface="+mn-lt"/>
                <a:cs typeface="+mn-lt"/>
              </a:rPr>
              <a:t>recognise</a:t>
            </a:r>
            <a:r>
              <a:rPr lang="en-US" sz="3200" dirty="0">
                <a:latin typeface="Outfit" pitchFamily="2" charset="0"/>
                <a:ea typeface="+mn-lt"/>
                <a:cs typeface="+mn-lt"/>
              </a:rPr>
              <a:t> when someone feels left out?</a:t>
            </a:r>
          </a:p>
        </p:txBody>
      </p:sp>
      <p:sp>
        <p:nvSpPr>
          <p:cNvPr id="5" name="Rectangle: Rounded Corners 3">
            <a:extLst>
              <a:ext uri="{FF2B5EF4-FFF2-40B4-BE49-F238E27FC236}">
                <a16:creationId xmlns:a16="http://schemas.microsoft.com/office/drawing/2014/main" id="{BA83996D-7F65-1430-FD29-463762902D31}"/>
              </a:ext>
            </a:extLst>
          </p:cNvPr>
          <p:cNvSpPr/>
          <p:nvPr/>
        </p:nvSpPr>
        <p:spPr>
          <a:xfrm>
            <a:off x="761251" y="3193523"/>
            <a:ext cx="10622627" cy="1586388"/>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16000" rIns="288000" bIns="216000" rtlCol="0" anchor="ctr">
            <a:spAutoFit/>
          </a:bodyPr>
          <a:lstStyle/>
          <a:p>
            <a:pPr>
              <a:lnSpc>
                <a:spcPct val="110000"/>
              </a:lnSpc>
            </a:pPr>
            <a:r>
              <a:rPr lang="en-US" sz="3200" dirty="0">
                <a:latin typeface="Outfit" pitchFamily="2" charset="0"/>
                <a:ea typeface="+mn-lt"/>
                <a:cs typeface="+mn-lt"/>
              </a:rPr>
              <a:t>How does it feel when someone goes out of their way to include us?</a:t>
            </a:r>
          </a:p>
        </p:txBody>
      </p:sp>
      <p:sp>
        <p:nvSpPr>
          <p:cNvPr id="6" name="Rectangle: Rounded Corners 3">
            <a:extLst>
              <a:ext uri="{FF2B5EF4-FFF2-40B4-BE49-F238E27FC236}">
                <a16:creationId xmlns:a16="http://schemas.microsoft.com/office/drawing/2014/main" id="{3EA18840-FF2A-8B3F-B33F-2FFC51688272}"/>
              </a:ext>
            </a:extLst>
          </p:cNvPr>
          <p:cNvSpPr/>
          <p:nvPr/>
        </p:nvSpPr>
        <p:spPr>
          <a:xfrm>
            <a:off x="761251" y="4979517"/>
            <a:ext cx="10622627" cy="1008030"/>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16000" rIns="288000" bIns="216000" rtlCol="0" anchor="ctr">
            <a:spAutoFit/>
          </a:bodyPr>
          <a:lstStyle/>
          <a:p>
            <a:pPr>
              <a:lnSpc>
                <a:spcPct val="110000"/>
              </a:lnSpc>
            </a:pPr>
            <a:r>
              <a:rPr lang="en-US" sz="3200" dirty="0">
                <a:latin typeface="Outfit" pitchFamily="2" charset="0"/>
                <a:ea typeface="+mn-lt"/>
                <a:cs typeface="+mn-lt"/>
              </a:rPr>
              <a:t>What small actions can make a big difference?</a:t>
            </a:r>
          </a:p>
        </p:txBody>
      </p:sp>
    </p:spTree>
    <p:extLst>
      <p:ext uri="{BB962C8B-B14F-4D97-AF65-F5344CB8AC3E}">
        <p14:creationId xmlns:p14="http://schemas.microsoft.com/office/powerpoint/2010/main" val="3592987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1BBD1C-28CD-E47A-3169-D0F6BA0E5339}"/>
              </a:ext>
            </a:extLst>
          </p:cNvPr>
          <p:cNvSpPr>
            <a:spLocks noGrp="1"/>
          </p:cNvSpPr>
          <p:nvPr>
            <p:ph type="body" sz="quarter" idx="10"/>
          </p:nvPr>
        </p:nvSpPr>
        <p:spPr/>
        <p:txBody>
          <a:bodyPr>
            <a:normAutofit fontScale="92500"/>
          </a:bodyPr>
          <a:lstStyle/>
          <a:p>
            <a:r>
              <a:rPr lang="en-US" dirty="0"/>
              <a:t>Romans 12:5 (NIV)</a:t>
            </a:r>
          </a:p>
          <a:p>
            <a:endParaRPr lang="en-US" dirty="0"/>
          </a:p>
        </p:txBody>
      </p:sp>
      <p:sp>
        <p:nvSpPr>
          <p:cNvPr id="3" name="Text Placeholder 2">
            <a:extLst>
              <a:ext uri="{FF2B5EF4-FFF2-40B4-BE49-F238E27FC236}">
                <a16:creationId xmlns:a16="http://schemas.microsoft.com/office/drawing/2014/main" id="{0A7E35EF-F949-7DFE-1812-B431F9891D00}"/>
              </a:ext>
            </a:extLst>
          </p:cNvPr>
          <p:cNvSpPr>
            <a:spLocks noGrp="1"/>
          </p:cNvSpPr>
          <p:nvPr>
            <p:ph type="body" sz="quarter" idx="11"/>
          </p:nvPr>
        </p:nvSpPr>
        <p:spPr/>
        <p:txBody>
          <a:bodyPr/>
          <a:lstStyle/>
          <a:p>
            <a:r>
              <a:rPr lang="en-US" sz="3600" dirty="0"/>
              <a:t>“So in Christ we, though many, form one body, and each member belongs to all the others.”</a:t>
            </a:r>
          </a:p>
        </p:txBody>
      </p:sp>
    </p:spTree>
    <p:extLst>
      <p:ext uri="{BB962C8B-B14F-4D97-AF65-F5344CB8AC3E}">
        <p14:creationId xmlns:p14="http://schemas.microsoft.com/office/powerpoint/2010/main" val="4071809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131B834-2AC1-6228-A516-9F511EBB3DD1}"/>
              </a:ext>
            </a:extLst>
          </p:cNvPr>
          <p:cNvSpPr txBox="1"/>
          <p:nvPr/>
        </p:nvSpPr>
        <p:spPr>
          <a:xfrm>
            <a:off x="1100158" y="1263589"/>
            <a:ext cx="7422227" cy="385034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0000"/>
              </a:lnSpc>
            </a:pPr>
            <a:r>
              <a:rPr lang="en-GB" sz="3200" dirty="0">
                <a:latin typeface="Outfit" pitchFamily="2" charset="0"/>
                <a:ea typeface="+mn-lt"/>
                <a:cs typeface="+mn-lt"/>
              </a:rPr>
              <a:t>This verse reminds us that even though we’re all different, we all belong to each other. Each of us has our own gifts, strengths, and personality—things that make us special and unique. And when we come together, we’re part of something bigger.</a:t>
            </a:r>
          </a:p>
        </p:txBody>
      </p:sp>
    </p:spTree>
    <p:extLst>
      <p:ext uri="{BB962C8B-B14F-4D97-AF65-F5344CB8AC3E}">
        <p14:creationId xmlns:p14="http://schemas.microsoft.com/office/powerpoint/2010/main" val="2055626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01ECE8-CCAF-3BBC-8EF3-E79DF4EE958B}"/>
              </a:ext>
            </a:extLst>
          </p:cNvPr>
          <p:cNvSpPr txBox="1"/>
          <p:nvPr/>
        </p:nvSpPr>
        <p:spPr>
          <a:xfrm>
            <a:off x="667673" y="1523081"/>
            <a:ext cx="6685628" cy="550920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dirty="0">
                <a:latin typeface="Outfit" pitchFamily="2" charset="0"/>
                <a:ea typeface="+mn-lt"/>
                <a:cs typeface="+mn-lt"/>
              </a:rPr>
              <a:t>Think of it like a jigsaw puzzle: every piece is a different shape and colour, but each one matters. Even if some pieces look different or fit in unusual ways, they all help complete the picture. In the same way, we all belong and bring something important, just as we are.</a:t>
            </a:r>
          </a:p>
          <a:p>
            <a:endParaRPr lang="en-GB" sz="3200" dirty="0">
              <a:latin typeface="Outfit" pitchFamily="2" charset="0"/>
              <a:ea typeface="+mn-lt"/>
              <a:cs typeface="+mn-lt"/>
            </a:endParaRPr>
          </a:p>
          <a:p>
            <a:endParaRPr lang="en-GB" sz="3200" dirty="0">
              <a:latin typeface="Outfit" pitchFamily="2" charset="0"/>
              <a:ea typeface="+mn-lt"/>
              <a:cs typeface="+mn-lt"/>
            </a:endParaRPr>
          </a:p>
          <a:p>
            <a:endParaRPr lang="en-GB" sz="3200" dirty="0">
              <a:latin typeface="Outfit" pitchFamily="2" charset="0"/>
              <a:ea typeface="+mn-lt"/>
              <a:cs typeface="+mn-lt"/>
            </a:endParaRPr>
          </a:p>
        </p:txBody>
      </p:sp>
      <p:pic>
        <p:nvPicPr>
          <p:cNvPr id="4" name="Picture 3" descr="A group of people holding a puzzle&#10;&#10;AI-generated content may be incorrect.">
            <a:extLst>
              <a:ext uri="{FF2B5EF4-FFF2-40B4-BE49-F238E27FC236}">
                <a16:creationId xmlns:a16="http://schemas.microsoft.com/office/drawing/2014/main" id="{1232DF20-0A93-7464-97EC-AA4B1F0F1A2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152305" y="1523081"/>
            <a:ext cx="3372022" cy="3372022"/>
          </a:xfrm>
          <a:prstGeom prst="roundRect">
            <a:avLst>
              <a:gd name="adj" fmla="val 8594"/>
            </a:avLst>
          </a:prstGeom>
          <a:solidFill>
            <a:srgbClr val="FFFFFF">
              <a:shade val="85000"/>
            </a:srgbClr>
          </a:solidFill>
          <a:ln>
            <a:noFill/>
          </a:ln>
          <a:effectLst>
            <a:reflection endPos="0" dist="5000" dir="5400000" sy="-100000" algn="bl" rotWithShape="0"/>
          </a:effectLst>
        </p:spPr>
      </p:pic>
      <p:sp>
        <p:nvSpPr>
          <p:cNvPr id="5" name="TextBox 4">
            <a:extLst>
              <a:ext uri="{FF2B5EF4-FFF2-40B4-BE49-F238E27FC236}">
                <a16:creationId xmlns:a16="http://schemas.microsoft.com/office/drawing/2014/main" id="{9BB5498B-EC7E-D100-AD8D-A79A0EEF12D6}"/>
              </a:ext>
            </a:extLst>
          </p:cNvPr>
          <p:cNvSpPr txBox="1"/>
          <p:nvPr/>
        </p:nvSpPr>
        <p:spPr>
          <a:xfrm>
            <a:off x="6790316" y="5140242"/>
            <a:ext cx="6096000" cy="584775"/>
          </a:xfrm>
          <a:prstGeom prst="rect">
            <a:avLst/>
          </a:prstGeom>
          <a:noFill/>
        </p:spPr>
        <p:txBody>
          <a:bodyPr wrap="square">
            <a:spAutoFit/>
          </a:bodyPr>
          <a:lstStyle/>
          <a:p>
            <a:pPr algn="ctr"/>
            <a:r>
              <a:rPr lang="en-US" sz="1600" dirty="0">
                <a:latin typeface="Outfit" pitchFamily="2" charset="0"/>
              </a:rPr>
              <a:t>The Photo by Photo Author </a:t>
            </a:r>
          </a:p>
          <a:p>
            <a:pPr algn="ctr"/>
            <a:r>
              <a:rPr lang="en-US" sz="1600" dirty="0">
                <a:latin typeface="Outfit" pitchFamily="2" charset="0"/>
              </a:rPr>
              <a:t>is licensed under CCYYSA.</a:t>
            </a:r>
          </a:p>
        </p:txBody>
      </p:sp>
    </p:spTree>
    <p:extLst>
      <p:ext uri="{BB962C8B-B14F-4D97-AF65-F5344CB8AC3E}">
        <p14:creationId xmlns:p14="http://schemas.microsoft.com/office/powerpoint/2010/main" val="1411118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874A09-5D64-F56D-E808-1B8D84F956F4}"/>
              </a:ext>
            </a:extLst>
          </p:cNvPr>
          <p:cNvSpPr>
            <a:spLocks noGrp="1"/>
          </p:cNvSpPr>
          <p:nvPr>
            <p:ph type="body" sz="quarter" idx="10"/>
          </p:nvPr>
        </p:nvSpPr>
        <p:spPr>
          <a:xfrm>
            <a:off x="2439677" y="1734584"/>
            <a:ext cx="6506615" cy="4386137"/>
          </a:xfrm>
        </p:spPr>
        <p:txBody>
          <a:bodyPr>
            <a:spAutoFit/>
          </a:bodyPr>
          <a:lstStyle/>
          <a:p>
            <a:pPr>
              <a:lnSpc>
                <a:spcPct val="110000"/>
              </a:lnSpc>
            </a:pPr>
            <a:r>
              <a:rPr lang="en-US" dirty="0" err="1"/>
              <a:t>Umunthu</a:t>
            </a:r>
            <a:r>
              <a:rPr lang="en-US" dirty="0"/>
              <a:t> is a powerful word from the Chichewa language, spoken in parts of southern Africa, including Malawi. It means: "</a:t>
            </a:r>
            <a:r>
              <a:rPr lang="en-US" b="1" dirty="0"/>
              <a:t>I belong, therefore I am</a:t>
            </a:r>
            <a:r>
              <a:rPr lang="en-US" dirty="0"/>
              <a:t>."</a:t>
            </a:r>
          </a:p>
          <a:p>
            <a:pPr>
              <a:lnSpc>
                <a:spcPct val="110000"/>
              </a:lnSpc>
            </a:pPr>
            <a:r>
              <a:rPr lang="en-US" dirty="0"/>
              <a:t>That’s a big idea because it tells us that we become who we are through our connections with others. We’re not meant to journey through life alone. We’re shaped by how we treat people, and how they treat us. </a:t>
            </a:r>
            <a:r>
              <a:rPr lang="en-US" dirty="0" err="1"/>
              <a:t>Umunthu</a:t>
            </a:r>
            <a:r>
              <a:rPr lang="en-US" dirty="0"/>
              <a:t> reminds us that we are all deeply connected.</a:t>
            </a:r>
          </a:p>
        </p:txBody>
      </p:sp>
    </p:spTree>
    <p:extLst>
      <p:ext uri="{BB962C8B-B14F-4D97-AF65-F5344CB8AC3E}">
        <p14:creationId xmlns:p14="http://schemas.microsoft.com/office/powerpoint/2010/main" val="2837246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93D9AB14-7EA9-31C1-40A1-23558B6C72A8}"/>
              </a:ext>
            </a:extLst>
          </p:cNvPr>
          <p:cNvSpPr>
            <a:spLocks noGrp="1"/>
          </p:cNvSpPr>
          <p:nvPr>
            <p:ph type="body" sz="quarter" idx="10"/>
          </p:nvPr>
        </p:nvSpPr>
        <p:spPr>
          <a:xfrm>
            <a:off x="2557850" y="626534"/>
            <a:ext cx="6363728" cy="5604932"/>
          </a:xfrm>
        </p:spPr>
        <p:txBody>
          <a:bodyPr wrap="square">
            <a:spAutoFit/>
          </a:bodyPr>
          <a:lstStyle/>
          <a:p>
            <a:pPr>
              <a:lnSpc>
                <a:spcPct val="110000"/>
              </a:lnSpc>
            </a:pPr>
            <a:r>
              <a:rPr lang="en-US" dirty="0"/>
              <a:t>Some people think power means being in charge, being the loudest, or always being right. But </a:t>
            </a:r>
            <a:r>
              <a:rPr lang="en-US" dirty="0" err="1"/>
              <a:t>Umunthu</a:t>
            </a:r>
            <a:r>
              <a:rPr lang="en-US" dirty="0"/>
              <a:t> teaches us a different kind of strength. Real power comes from kindness, from lifting others up, and from choosing to treat people with respect, especially when it’s hard to do.</a:t>
            </a:r>
          </a:p>
          <a:p>
            <a:pPr>
              <a:lnSpc>
                <a:spcPct val="110000"/>
              </a:lnSpc>
            </a:pPr>
            <a:r>
              <a:rPr lang="en-GB" dirty="0">
                <a:ea typeface="+mn-lt"/>
                <a:cs typeface="+mn-lt"/>
              </a:rPr>
              <a:t>Every one of us has something special to bring. Each of us can help shape the kind of school we want to be part of, a place where everyone belongs, where differences are celebrated, and where no one is left out or left behind.</a:t>
            </a:r>
            <a:endParaRPr lang="en-US" dirty="0">
              <a:ea typeface="+mn-lt"/>
              <a:cs typeface="+mn-lt"/>
            </a:endParaRPr>
          </a:p>
        </p:txBody>
      </p:sp>
    </p:spTree>
    <p:extLst>
      <p:ext uri="{BB962C8B-B14F-4D97-AF65-F5344CB8AC3E}">
        <p14:creationId xmlns:p14="http://schemas.microsoft.com/office/powerpoint/2010/main" val="1725711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173F62-9FC3-DE77-98D3-E42A7C47B39E}"/>
              </a:ext>
            </a:extLst>
          </p:cNvPr>
          <p:cNvSpPr>
            <a:spLocks noGrp="1"/>
          </p:cNvSpPr>
          <p:nvPr>
            <p:ph type="body" sz="quarter" idx="10"/>
          </p:nvPr>
        </p:nvSpPr>
        <p:spPr>
          <a:xfrm>
            <a:off x="2681416" y="615089"/>
            <a:ext cx="6474941" cy="5445914"/>
          </a:xfrm>
        </p:spPr>
        <p:txBody>
          <a:bodyPr wrap="square">
            <a:spAutoFit/>
          </a:bodyPr>
          <a:lstStyle/>
          <a:p>
            <a:r>
              <a:rPr lang="en-GB" dirty="0">
                <a:ea typeface="+mn-lt"/>
                <a:cs typeface="+mn-lt"/>
              </a:rPr>
              <a:t>Just like a puzzle made up of different pieces, our community needs every one of us. When we choose to listen, to include others, and to show care, we help build a stronger, kinder school.</a:t>
            </a:r>
            <a:endParaRPr lang="en-US" dirty="0">
              <a:ea typeface="+mn-lt"/>
              <a:cs typeface="+mn-lt"/>
            </a:endParaRPr>
          </a:p>
          <a:p>
            <a:r>
              <a:rPr lang="en-GB" dirty="0">
                <a:ea typeface="+mn-lt"/>
                <a:cs typeface="+mn-lt"/>
              </a:rPr>
              <a:t>So today, think about this:</a:t>
            </a:r>
            <a:br>
              <a:rPr lang="en-US" dirty="0">
                <a:ea typeface="+mn-lt"/>
                <a:cs typeface="+mn-lt"/>
              </a:rPr>
            </a:br>
            <a:r>
              <a:rPr lang="en-GB" b="1" dirty="0">
                <a:ea typeface="+mn-lt"/>
                <a:cs typeface="+mn-lt"/>
              </a:rPr>
              <a:t>How can you use your words, actions, and choices to help someone else feel they belong?</a:t>
            </a:r>
            <a:endParaRPr lang="en-US" dirty="0">
              <a:ea typeface="+mn-lt"/>
              <a:cs typeface="+mn-lt"/>
            </a:endParaRPr>
          </a:p>
          <a:p>
            <a:r>
              <a:rPr lang="en-GB" dirty="0">
                <a:ea typeface="+mn-lt"/>
                <a:cs typeface="+mn-lt"/>
              </a:rPr>
              <a:t>That’s what </a:t>
            </a:r>
            <a:r>
              <a:rPr lang="en-GB" dirty="0" err="1">
                <a:ea typeface="+mn-lt"/>
                <a:cs typeface="+mn-lt"/>
              </a:rPr>
              <a:t>Umunthu</a:t>
            </a:r>
            <a:r>
              <a:rPr lang="en-GB" dirty="0">
                <a:ea typeface="+mn-lt"/>
                <a:cs typeface="+mn-lt"/>
              </a:rPr>
              <a:t> is all about, and it’s something we can all live out, together.</a:t>
            </a:r>
            <a:endParaRPr lang="en-US" dirty="0">
              <a:ea typeface="+mn-lt"/>
              <a:cs typeface="+mn-lt"/>
            </a:endParaRPr>
          </a:p>
        </p:txBody>
      </p:sp>
    </p:spTree>
    <p:extLst>
      <p:ext uri="{BB962C8B-B14F-4D97-AF65-F5344CB8AC3E}">
        <p14:creationId xmlns:p14="http://schemas.microsoft.com/office/powerpoint/2010/main" val="2789102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3B45B6-939F-E9C2-C5AB-4A157190DDA5}"/>
              </a:ext>
            </a:extLst>
          </p:cNvPr>
          <p:cNvSpPr>
            <a:spLocks noGrp="1"/>
          </p:cNvSpPr>
          <p:nvPr>
            <p:ph type="body" sz="quarter" idx="10"/>
          </p:nvPr>
        </p:nvSpPr>
        <p:spPr>
          <a:xfrm>
            <a:off x="2911626" y="1785384"/>
            <a:ext cx="8518374" cy="4099669"/>
          </a:xfrm>
        </p:spPr>
        <p:txBody>
          <a:bodyPr/>
          <a:lstStyle/>
          <a:p>
            <a:pPr>
              <a:lnSpc>
                <a:spcPct val="110000"/>
              </a:lnSpc>
              <a:spcAft>
                <a:spcPts val="2000"/>
              </a:spcAft>
            </a:pPr>
            <a:r>
              <a:rPr lang="en-GB" dirty="0"/>
              <a:t>Dear God, </a:t>
            </a:r>
          </a:p>
          <a:p>
            <a:pPr>
              <a:lnSpc>
                <a:spcPct val="110000"/>
              </a:lnSpc>
              <a:spcAft>
                <a:spcPts val="2000"/>
              </a:spcAft>
            </a:pPr>
            <a:r>
              <a:rPr lang="en-GB" dirty="0"/>
              <a:t>Thank you for making each one of us special. Thank you that we all belong – just like parts of one body.</a:t>
            </a:r>
          </a:p>
          <a:p>
            <a:pPr>
              <a:lnSpc>
                <a:spcPct val="110000"/>
              </a:lnSpc>
              <a:spcAft>
                <a:spcPts val="2000"/>
              </a:spcAft>
            </a:pPr>
            <a:r>
              <a:rPr lang="en-GB" dirty="0"/>
              <a:t>Help us to see the value in others, to include, listen, and show kindness. May we work together to build a community of love, where everyone feels seen, heard, and important.</a:t>
            </a:r>
          </a:p>
          <a:p>
            <a:pPr>
              <a:lnSpc>
                <a:spcPct val="110000"/>
              </a:lnSpc>
              <a:spcAft>
                <a:spcPts val="2000"/>
              </a:spcAft>
            </a:pPr>
            <a:r>
              <a:rPr lang="en-GB" dirty="0"/>
              <a:t>Amen</a:t>
            </a:r>
          </a:p>
        </p:txBody>
      </p:sp>
    </p:spTree>
    <p:extLst>
      <p:ext uri="{BB962C8B-B14F-4D97-AF65-F5344CB8AC3E}">
        <p14:creationId xmlns:p14="http://schemas.microsoft.com/office/powerpoint/2010/main" val="1410456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31759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8773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hite background with a blue sky&#10;&#10;AI-generated content may be incorrect.">
            <a:extLst>
              <a:ext uri="{FF2B5EF4-FFF2-40B4-BE49-F238E27FC236}">
                <a16:creationId xmlns:a16="http://schemas.microsoft.com/office/drawing/2014/main" id="{6A50787E-D74C-FBF2-965D-22C9A583B79A}"/>
              </a:ext>
            </a:extLst>
          </p:cNvPr>
          <p:cNvPicPr>
            <a:picLocks noChangeAspect="1"/>
          </p:cNvPicPr>
          <p:nvPr/>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E0CBAA7D-DE1B-52CA-BB97-BAA6FCE9343A}"/>
              </a:ext>
            </a:extLst>
          </p:cNvPr>
          <p:cNvSpPr>
            <a:spLocks noGrp="1"/>
          </p:cNvSpPr>
          <p:nvPr>
            <p:ph type="title"/>
          </p:nvPr>
        </p:nvSpPr>
        <p:spPr>
          <a:xfrm>
            <a:off x="1444752" y="365125"/>
            <a:ext cx="9317736" cy="1143635"/>
          </a:xfrm>
        </p:spPr>
        <p:txBody>
          <a:bodyPr/>
          <a:lstStyle/>
          <a:p>
            <a:pPr algn="ctr"/>
            <a:r>
              <a:rPr lang="en-GB" noProof="0" dirty="0"/>
              <a:t>Three habits</a:t>
            </a:r>
          </a:p>
        </p:txBody>
      </p:sp>
      <p:sp>
        <p:nvSpPr>
          <p:cNvPr id="7" name="Text Placeholder 2">
            <a:extLst>
              <a:ext uri="{FF2B5EF4-FFF2-40B4-BE49-F238E27FC236}">
                <a16:creationId xmlns:a16="http://schemas.microsoft.com/office/drawing/2014/main" id="{6A34D019-20C0-B576-DA49-DEC2408E217E}"/>
              </a:ext>
            </a:extLst>
          </p:cNvPr>
          <p:cNvSpPr txBox="1">
            <a:spLocks/>
          </p:cNvSpPr>
          <p:nvPr/>
        </p:nvSpPr>
        <p:spPr>
          <a:xfrm>
            <a:off x="1234316" y="4492669"/>
            <a:ext cx="2847726" cy="989880"/>
          </a:xfrm>
          <a:prstGeom prst="rect">
            <a:avLst/>
          </a:prstGeom>
        </p:spPr>
        <p:txBody>
          <a:bodyPr vert="horz" lIns="91440" tIns="45720" rIns="91440" bIns="45720" rtlCol="0">
            <a:noAutofit/>
          </a:bodyPr>
          <a:lstStyle>
            <a:lvl1pPr marL="0" indent="0" algn="ctr" defTabSz="914400" rtl="0" eaLnBrk="1" latinLnBrk="0" hangingPunct="1">
              <a:lnSpc>
                <a:spcPct val="120000"/>
              </a:lnSpc>
              <a:spcBef>
                <a:spcPts val="1000"/>
              </a:spcBef>
              <a:buClr>
                <a:srgbClr val="4BA0C1"/>
              </a:buClr>
              <a:buFont typeface="Arial" panose="020B0604020202020204" pitchFamily="34" charset="0"/>
              <a:buNone/>
              <a:defRPr sz="2800" kern="1200">
                <a:solidFill>
                  <a:schemeClr val="tx1"/>
                </a:solidFill>
                <a:latin typeface="Outfit" pitchFamily="2" charset="0"/>
                <a:ea typeface="+mn-ea"/>
                <a:cs typeface="+mn-cs"/>
              </a:defRPr>
            </a:lvl1pPr>
            <a:lvl2pPr marL="457200" indent="0" algn="ctr" defTabSz="914400" rtl="0" eaLnBrk="1" latinLnBrk="0" hangingPunct="1">
              <a:lnSpc>
                <a:spcPct val="120000"/>
              </a:lnSpc>
              <a:spcBef>
                <a:spcPts val="500"/>
              </a:spcBef>
              <a:buClr>
                <a:srgbClr val="4BA0C1"/>
              </a:buClr>
              <a:buFont typeface="Arial" panose="020B0604020202020204" pitchFamily="34" charset="0"/>
              <a:buNone/>
              <a:defRPr sz="2400" kern="1200">
                <a:solidFill>
                  <a:schemeClr val="tx1"/>
                </a:solidFill>
                <a:latin typeface="Outfit" pitchFamily="2" charset="0"/>
                <a:ea typeface="+mn-ea"/>
                <a:cs typeface="+mn-cs"/>
              </a:defRPr>
            </a:lvl2pPr>
            <a:lvl3pPr marL="914400" indent="0" algn="ctr" defTabSz="914400" rtl="0" eaLnBrk="1" latinLnBrk="0" hangingPunct="1">
              <a:lnSpc>
                <a:spcPct val="120000"/>
              </a:lnSpc>
              <a:spcBef>
                <a:spcPts val="500"/>
              </a:spcBef>
              <a:buClr>
                <a:srgbClr val="4BA0C1"/>
              </a:buClr>
              <a:buFont typeface="Arial" panose="020B0604020202020204" pitchFamily="34" charset="0"/>
              <a:buNone/>
              <a:defRPr sz="2000" kern="1200">
                <a:solidFill>
                  <a:schemeClr val="tx1"/>
                </a:solidFill>
                <a:latin typeface="Outfit" pitchFamily="2" charset="0"/>
                <a:ea typeface="+mn-ea"/>
                <a:cs typeface="+mn-cs"/>
              </a:defRPr>
            </a:lvl3pPr>
            <a:lvl4pPr marL="13716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4pPr>
            <a:lvl5pPr marL="18288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en-GB" sz="2000" noProof="0" dirty="0"/>
              <a:t>Listen to others’ stories and see the world through their eyes.</a:t>
            </a:r>
          </a:p>
        </p:txBody>
      </p:sp>
      <p:sp>
        <p:nvSpPr>
          <p:cNvPr id="8" name="Rectangle: Rounded Corners 4">
            <a:extLst>
              <a:ext uri="{FF2B5EF4-FFF2-40B4-BE49-F238E27FC236}">
                <a16:creationId xmlns:a16="http://schemas.microsoft.com/office/drawing/2014/main" id="{DE3F1953-9CD2-2AFF-3FD8-A59E5DBF68B3}"/>
              </a:ext>
            </a:extLst>
          </p:cNvPr>
          <p:cNvSpPr/>
          <p:nvPr/>
        </p:nvSpPr>
        <p:spPr>
          <a:xfrm>
            <a:off x="1446471" y="3831488"/>
            <a:ext cx="2423415" cy="562630"/>
          </a:xfrm>
          <a:prstGeom prst="roundRect">
            <a:avLst>
              <a:gd name="adj" fmla="val 50000"/>
            </a:avLst>
          </a:prstGeom>
          <a:solidFill>
            <a:srgbClr val="FAC8A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algn="ctr"/>
            <a:r>
              <a:rPr lang="en-GB" sz="2600" b="1" noProof="0" dirty="0">
                <a:solidFill>
                  <a:srgbClr val="ED6921"/>
                </a:solidFill>
                <a:latin typeface="Outfit" pitchFamily="2" charset="0"/>
              </a:rPr>
              <a:t>Community</a:t>
            </a:r>
          </a:p>
        </p:txBody>
      </p:sp>
      <p:pic>
        <p:nvPicPr>
          <p:cNvPr id="11" name="Picture 10" descr="A white circle with blue and yellow text&#10;&#10;Description automatically generated">
            <a:extLst>
              <a:ext uri="{FF2B5EF4-FFF2-40B4-BE49-F238E27FC236}">
                <a16:creationId xmlns:a16="http://schemas.microsoft.com/office/drawing/2014/main" id="{BA5B03A6-A5B0-49BD-2CAC-1C6D1717A6D4}"/>
              </a:ext>
            </a:extLst>
          </p:cNvPr>
          <p:cNvPicPr>
            <a:picLocks noChangeAspect="1"/>
          </p:cNvPicPr>
          <p:nvPr/>
        </p:nvPicPr>
        <p:blipFill>
          <a:blip r:embed="rId3"/>
          <a:stretch>
            <a:fillRect/>
          </a:stretch>
        </p:blipFill>
        <p:spPr>
          <a:xfrm>
            <a:off x="8746559" y="1926301"/>
            <a:ext cx="1792364" cy="1792364"/>
          </a:xfrm>
          <a:prstGeom prst="rect">
            <a:avLst/>
          </a:prstGeom>
        </p:spPr>
      </p:pic>
      <p:pic>
        <p:nvPicPr>
          <p:cNvPr id="12" name="Picture 11" descr="A white circle with yellow and red text&#10;&#10;Description automatically generated">
            <a:extLst>
              <a:ext uri="{FF2B5EF4-FFF2-40B4-BE49-F238E27FC236}">
                <a16:creationId xmlns:a16="http://schemas.microsoft.com/office/drawing/2014/main" id="{3D4C7EF2-67E1-2E80-43D6-2E1A0FA23CD8}"/>
              </a:ext>
            </a:extLst>
          </p:cNvPr>
          <p:cNvPicPr>
            <a:picLocks noChangeAspect="1"/>
          </p:cNvPicPr>
          <p:nvPr/>
        </p:nvPicPr>
        <p:blipFill>
          <a:blip r:embed="rId4"/>
          <a:stretch>
            <a:fillRect/>
          </a:stretch>
        </p:blipFill>
        <p:spPr>
          <a:xfrm>
            <a:off x="1761997" y="1926301"/>
            <a:ext cx="1792364" cy="1792364"/>
          </a:xfrm>
          <a:prstGeom prst="rect">
            <a:avLst/>
          </a:prstGeom>
        </p:spPr>
      </p:pic>
      <p:pic>
        <p:nvPicPr>
          <p:cNvPr id="13" name="Picture 12" descr="A white circle with red and yellow text&#10;&#10;Description automatically generated">
            <a:extLst>
              <a:ext uri="{FF2B5EF4-FFF2-40B4-BE49-F238E27FC236}">
                <a16:creationId xmlns:a16="http://schemas.microsoft.com/office/drawing/2014/main" id="{F93E9F49-E7EE-9E4A-AF8E-D9392B45F8C7}"/>
              </a:ext>
            </a:extLst>
          </p:cNvPr>
          <p:cNvPicPr>
            <a:picLocks noChangeAspect="1"/>
          </p:cNvPicPr>
          <p:nvPr/>
        </p:nvPicPr>
        <p:blipFill>
          <a:blip r:embed="rId5"/>
          <a:stretch>
            <a:fillRect/>
          </a:stretch>
        </p:blipFill>
        <p:spPr>
          <a:xfrm>
            <a:off x="5207438" y="1926301"/>
            <a:ext cx="1792364" cy="1792364"/>
          </a:xfrm>
          <a:prstGeom prst="rect">
            <a:avLst/>
          </a:prstGeom>
        </p:spPr>
      </p:pic>
      <p:sp>
        <p:nvSpPr>
          <p:cNvPr id="14" name="Rectangle: Rounded Corners 7">
            <a:extLst>
              <a:ext uri="{FF2B5EF4-FFF2-40B4-BE49-F238E27FC236}">
                <a16:creationId xmlns:a16="http://schemas.microsoft.com/office/drawing/2014/main" id="{56115C70-10D2-17EB-5E24-BBDAA85F4690}"/>
              </a:ext>
            </a:extLst>
          </p:cNvPr>
          <p:cNvSpPr/>
          <p:nvPr/>
        </p:nvSpPr>
        <p:spPr>
          <a:xfrm>
            <a:off x="5207438" y="3831487"/>
            <a:ext cx="1886042" cy="562630"/>
          </a:xfrm>
          <a:prstGeom prst="roundRect">
            <a:avLst>
              <a:gd name="adj" fmla="val 50000"/>
            </a:avLst>
          </a:prstGeom>
          <a:solidFill>
            <a:srgbClr val="E7C9BE"/>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spAutoFit/>
          </a:bodyPr>
          <a:lstStyle/>
          <a:p>
            <a:pPr algn="ctr"/>
            <a:r>
              <a:rPr lang="en-GB" sz="2600" b="1" noProof="0" dirty="0">
                <a:solidFill>
                  <a:srgbClr val="A72327"/>
                </a:solidFill>
                <a:latin typeface="Outfit" pitchFamily="2" charset="0"/>
              </a:rPr>
              <a:t>Embrace</a:t>
            </a:r>
          </a:p>
        </p:txBody>
      </p:sp>
      <p:sp>
        <p:nvSpPr>
          <p:cNvPr id="15" name="Text Placeholder 2">
            <a:extLst>
              <a:ext uri="{FF2B5EF4-FFF2-40B4-BE49-F238E27FC236}">
                <a16:creationId xmlns:a16="http://schemas.microsoft.com/office/drawing/2014/main" id="{C7CF1809-BD7C-E7B9-65C9-C08F96077318}"/>
              </a:ext>
            </a:extLst>
          </p:cNvPr>
          <p:cNvSpPr>
            <a:spLocks noGrp="1"/>
          </p:cNvSpPr>
          <p:nvPr>
            <p:ph type="body" sz="quarter" idx="10"/>
          </p:nvPr>
        </p:nvSpPr>
        <p:spPr>
          <a:xfrm>
            <a:off x="4726596" y="4506941"/>
            <a:ext cx="2847725" cy="1105096"/>
          </a:xfrm>
        </p:spPr>
        <p:txBody>
          <a:bodyPr>
            <a:normAutofit/>
          </a:bodyPr>
          <a:lstStyle/>
          <a:p>
            <a:pPr algn="ctr">
              <a:lnSpc>
                <a:spcPct val="110000"/>
              </a:lnSpc>
              <a:spcBef>
                <a:spcPts val="0"/>
              </a:spcBef>
            </a:pPr>
            <a:r>
              <a:rPr lang="en-GB" sz="2000" noProof="0" dirty="0"/>
              <a:t>Encounter others with authenticity and confidence.</a:t>
            </a:r>
          </a:p>
        </p:txBody>
      </p:sp>
      <p:sp>
        <p:nvSpPr>
          <p:cNvPr id="16" name="Rectangle: Rounded Corners 9">
            <a:extLst>
              <a:ext uri="{FF2B5EF4-FFF2-40B4-BE49-F238E27FC236}">
                <a16:creationId xmlns:a16="http://schemas.microsoft.com/office/drawing/2014/main" id="{443B503E-79B7-609C-4785-3D5C3B220F76}"/>
              </a:ext>
            </a:extLst>
          </p:cNvPr>
          <p:cNvSpPr/>
          <p:nvPr/>
        </p:nvSpPr>
        <p:spPr>
          <a:xfrm>
            <a:off x="8825034" y="3831487"/>
            <a:ext cx="1635407" cy="562630"/>
          </a:xfrm>
          <a:prstGeom prst="roundRect">
            <a:avLst>
              <a:gd name="adj" fmla="val 50000"/>
            </a:avLst>
          </a:prstGeom>
          <a:solidFill>
            <a:srgbClr val="DFE9F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spAutoFit/>
          </a:bodyPr>
          <a:lstStyle/>
          <a:p>
            <a:pPr algn="ctr"/>
            <a:r>
              <a:rPr lang="en-GB" sz="2600" b="1" noProof="0" dirty="0">
                <a:solidFill>
                  <a:srgbClr val="00628C"/>
                </a:solidFill>
                <a:latin typeface="Outfit" pitchFamily="2" charset="0"/>
              </a:rPr>
              <a:t>Power</a:t>
            </a:r>
          </a:p>
        </p:txBody>
      </p:sp>
      <p:sp>
        <p:nvSpPr>
          <p:cNvPr id="17" name="Text Placeholder 2">
            <a:extLst>
              <a:ext uri="{FF2B5EF4-FFF2-40B4-BE49-F238E27FC236}">
                <a16:creationId xmlns:a16="http://schemas.microsoft.com/office/drawing/2014/main" id="{AAA633D5-72A2-2CD8-299B-A67A8B7A3B6D}"/>
              </a:ext>
            </a:extLst>
          </p:cNvPr>
          <p:cNvSpPr txBox="1">
            <a:spLocks/>
          </p:cNvSpPr>
          <p:nvPr/>
        </p:nvSpPr>
        <p:spPr>
          <a:xfrm>
            <a:off x="8218875" y="4492669"/>
            <a:ext cx="2847726" cy="1619720"/>
          </a:xfrm>
          <a:prstGeom prst="rect">
            <a:avLst/>
          </a:prstGeom>
        </p:spPr>
        <p:txBody>
          <a:bodyPr vert="horz" lIns="91440" tIns="45720" rIns="91440" bIns="45720" rtlCol="0">
            <a:normAutofit/>
          </a:bodyPr>
          <a:lstStyle>
            <a:lvl1pPr marL="0" indent="0" algn="ctr" defTabSz="914400" rtl="0" eaLnBrk="1" latinLnBrk="0" hangingPunct="1">
              <a:lnSpc>
                <a:spcPct val="120000"/>
              </a:lnSpc>
              <a:spcBef>
                <a:spcPts val="1000"/>
              </a:spcBef>
              <a:buClr>
                <a:srgbClr val="4BA0C1"/>
              </a:buClr>
              <a:buFont typeface="Arial" panose="020B0604020202020204" pitchFamily="34" charset="0"/>
              <a:buNone/>
              <a:defRPr sz="2800" kern="1200">
                <a:solidFill>
                  <a:schemeClr val="tx1"/>
                </a:solidFill>
                <a:latin typeface="Outfit" pitchFamily="2" charset="0"/>
                <a:ea typeface="+mn-ea"/>
                <a:cs typeface="+mn-cs"/>
              </a:defRPr>
            </a:lvl1pPr>
            <a:lvl2pPr marL="457200" indent="0" algn="ctr" defTabSz="914400" rtl="0" eaLnBrk="1" latinLnBrk="0" hangingPunct="1">
              <a:lnSpc>
                <a:spcPct val="120000"/>
              </a:lnSpc>
              <a:spcBef>
                <a:spcPts val="500"/>
              </a:spcBef>
              <a:buClr>
                <a:srgbClr val="4BA0C1"/>
              </a:buClr>
              <a:buFont typeface="Arial" panose="020B0604020202020204" pitchFamily="34" charset="0"/>
              <a:buNone/>
              <a:defRPr sz="2400" kern="1200">
                <a:solidFill>
                  <a:schemeClr val="tx1"/>
                </a:solidFill>
                <a:latin typeface="Outfit" pitchFamily="2" charset="0"/>
                <a:ea typeface="+mn-ea"/>
                <a:cs typeface="+mn-cs"/>
              </a:defRPr>
            </a:lvl2pPr>
            <a:lvl3pPr marL="914400" indent="0" algn="ctr" defTabSz="914400" rtl="0" eaLnBrk="1" latinLnBrk="0" hangingPunct="1">
              <a:lnSpc>
                <a:spcPct val="120000"/>
              </a:lnSpc>
              <a:spcBef>
                <a:spcPts val="500"/>
              </a:spcBef>
              <a:buClr>
                <a:srgbClr val="4BA0C1"/>
              </a:buClr>
              <a:buFont typeface="Arial" panose="020B0604020202020204" pitchFamily="34" charset="0"/>
              <a:buNone/>
              <a:defRPr sz="2000" kern="1200">
                <a:solidFill>
                  <a:schemeClr val="tx1"/>
                </a:solidFill>
                <a:latin typeface="Outfit" pitchFamily="2" charset="0"/>
                <a:ea typeface="+mn-ea"/>
                <a:cs typeface="+mn-cs"/>
              </a:defRPr>
            </a:lvl3pPr>
            <a:lvl4pPr marL="13716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4pPr>
            <a:lvl5pPr marL="18288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en-GB" sz="2000" noProof="0" dirty="0"/>
              <a:t>Find hope and opportunity in the places where we long to see changes.</a:t>
            </a:r>
          </a:p>
        </p:txBody>
      </p:sp>
    </p:spTree>
    <p:extLst>
      <p:ext uri="{BB962C8B-B14F-4D97-AF65-F5344CB8AC3E}">
        <p14:creationId xmlns:p14="http://schemas.microsoft.com/office/powerpoint/2010/main" val="1453612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2D2B8-CE7D-464B-32C4-4A7B495FA1E9}"/>
              </a:ext>
            </a:extLst>
          </p:cNvPr>
          <p:cNvSpPr txBox="1">
            <a:spLocks/>
          </p:cNvSpPr>
          <p:nvPr/>
        </p:nvSpPr>
        <p:spPr>
          <a:xfrm>
            <a:off x="2293937" y="1279706"/>
            <a:ext cx="7604126" cy="39741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gn="ctr">
              <a:lnSpc>
                <a:spcPct val="110000"/>
              </a:lnSpc>
            </a:pPr>
            <a:r>
              <a:rPr lang="en-US" sz="4800" dirty="0">
                <a:solidFill>
                  <a:srgbClr val="00628C"/>
                </a:solidFill>
              </a:rPr>
              <a:t>I wonder…</a:t>
            </a:r>
            <a:br>
              <a:rPr lang="en-US" sz="4800" dirty="0"/>
            </a:br>
            <a:r>
              <a:rPr lang="en-US" b="0" dirty="0"/>
              <a:t>How can we lift up our voices?</a:t>
            </a:r>
            <a:endParaRPr lang="en-GB" b="0" dirty="0"/>
          </a:p>
        </p:txBody>
      </p:sp>
    </p:spTree>
    <p:extLst>
      <p:ext uri="{BB962C8B-B14F-4D97-AF65-F5344CB8AC3E}">
        <p14:creationId xmlns:p14="http://schemas.microsoft.com/office/powerpoint/2010/main" val="347445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50C034-EEAA-48A7-EE7A-EFBF828B5C2D}"/>
              </a:ext>
            </a:extLst>
          </p:cNvPr>
          <p:cNvSpPr txBox="1">
            <a:spLocks/>
          </p:cNvSpPr>
          <p:nvPr/>
        </p:nvSpPr>
        <p:spPr>
          <a:xfrm>
            <a:off x="616873" y="362248"/>
            <a:ext cx="11210692" cy="1118839"/>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spcAft>
                <a:spcPts val="2000"/>
              </a:spcAft>
              <a:buFont typeface="Arial" panose="020B0604020202020204" pitchFamily="34" charset="0"/>
              <a:buNone/>
              <a:defRPr sz="2400" kern="1200">
                <a:solidFill>
                  <a:schemeClr val="tx1"/>
                </a:solidFill>
                <a:latin typeface="Outfit" pitchFamily="2" charset="0"/>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4400" b="1" dirty="0"/>
              <a:t>Web of Connection</a:t>
            </a:r>
          </a:p>
        </p:txBody>
      </p:sp>
      <p:sp>
        <p:nvSpPr>
          <p:cNvPr id="3" name="TextBox 2">
            <a:extLst>
              <a:ext uri="{FF2B5EF4-FFF2-40B4-BE49-F238E27FC236}">
                <a16:creationId xmlns:a16="http://schemas.microsoft.com/office/drawing/2014/main" id="{B2F0E16B-0B54-DB85-D85F-329B466DE04A}"/>
              </a:ext>
            </a:extLst>
          </p:cNvPr>
          <p:cNvSpPr txBox="1"/>
          <p:nvPr/>
        </p:nvSpPr>
        <p:spPr>
          <a:xfrm>
            <a:off x="616872" y="1481087"/>
            <a:ext cx="5669628" cy="489364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Clr>
                <a:srgbClr val="549E80"/>
              </a:buClr>
              <a:buSzPct val="120000"/>
              <a:buFont typeface="Arial" panose="020B0604020202020204" pitchFamily="34" charset="0"/>
              <a:buChar char="•"/>
            </a:pPr>
            <a:r>
              <a:rPr lang="en-GB" sz="2400" dirty="0">
                <a:latin typeface="Outfit" pitchFamily="2" charset="0"/>
                <a:ea typeface="+mn-lt"/>
                <a:cs typeface="+mn-lt"/>
              </a:rPr>
              <a:t>Ask your group to sit in a circle. Using a ball of string or wool, one pupil begins by holding the string, sharing something about themselves (a hobby, something they like, or a strength).</a:t>
            </a:r>
          </a:p>
          <a:p>
            <a:pPr marL="457200" indent="-457200">
              <a:buClr>
                <a:srgbClr val="549E80"/>
              </a:buClr>
              <a:buSzPct val="120000"/>
              <a:buFont typeface="Arial" panose="020B0604020202020204" pitchFamily="34" charset="0"/>
              <a:buChar char="•"/>
            </a:pPr>
            <a:endParaRPr lang="en-GB" sz="2400" dirty="0">
              <a:latin typeface="Outfit" pitchFamily="2" charset="0"/>
              <a:ea typeface="+mn-lt"/>
              <a:cs typeface="+mn-lt"/>
            </a:endParaRPr>
          </a:p>
          <a:p>
            <a:pPr marL="457200" indent="-457200">
              <a:buClr>
                <a:srgbClr val="549E80"/>
              </a:buClr>
              <a:buSzPct val="120000"/>
              <a:buFont typeface="Arial" panose="020B0604020202020204" pitchFamily="34" charset="0"/>
              <a:buChar char="•"/>
            </a:pPr>
            <a:r>
              <a:rPr lang="en-GB" sz="2400" dirty="0">
                <a:latin typeface="Outfit" pitchFamily="2" charset="0"/>
                <a:ea typeface="+mn-lt"/>
                <a:cs typeface="+mn-lt"/>
              </a:rPr>
              <a:t>They then pass the string to someone else across the circle, saying what they value or appreciate about that person or what they might have in common. The process continues until everyone is connected in a web.</a:t>
            </a:r>
          </a:p>
        </p:txBody>
      </p:sp>
      <p:pic>
        <p:nvPicPr>
          <p:cNvPr id="4" name="Picture 3" descr="A group of blue people connected to each other&#10;&#10;AI-generated content may be incorrect.">
            <a:extLst>
              <a:ext uri="{FF2B5EF4-FFF2-40B4-BE49-F238E27FC236}">
                <a16:creationId xmlns:a16="http://schemas.microsoft.com/office/drawing/2014/main" id="{6776D9DE-5EA1-5B33-3638-36CCB42A681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752961" y="1622484"/>
            <a:ext cx="4822167" cy="3613031"/>
          </a:xfrm>
          <a:prstGeom prst="roundRect">
            <a:avLst>
              <a:gd name="adj" fmla="val 8594"/>
            </a:avLst>
          </a:prstGeom>
          <a:solidFill>
            <a:srgbClr val="FFFFFF">
              <a:shade val="85000"/>
            </a:srgbClr>
          </a:solidFill>
          <a:ln>
            <a:noFill/>
          </a:ln>
          <a:effectLst>
            <a:reflection endPos="0" dist="5000" dir="5400000" sy="-100000" algn="bl" rotWithShape="0"/>
          </a:effectLst>
        </p:spPr>
      </p:pic>
      <p:sp>
        <p:nvSpPr>
          <p:cNvPr id="5" name="TextBox 4">
            <a:extLst>
              <a:ext uri="{FF2B5EF4-FFF2-40B4-BE49-F238E27FC236}">
                <a16:creationId xmlns:a16="http://schemas.microsoft.com/office/drawing/2014/main" id="{50F291AE-89F4-AD4E-853D-C2396913EAE2}"/>
              </a:ext>
            </a:extLst>
          </p:cNvPr>
          <p:cNvSpPr txBox="1"/>
          <p:nvPr/>
        </p:nvSpPr>
        <p:spPr>
          <a:xfrm>
            <a:off x="6286500" y="5479534"/>
            <a:ext cx="6096000" cy="338554"/>
          </a:xfrm>
          <a:prstGeom prst="rect">
            <a:avLst/>
          </a:prstGeom>
          <a:noFill/>
        </p:spPr>
        <p:txBody>
          <a:bodyPr wrap="square">
            <a:spAutoFit/>
          </a:bodyPr>
          <a:lstStyle/>
          <a:p>
            <a:pPr algn="ctr"/>
            <a:r>
              <a:rPr lang="en-US" sz="1600" dirty="0">
                <a:latin typeface="Outfit" pitchFamily="2" charset="0"/>
              </a:rPr>
              <a:t>The Photo by Photo Author is licensed under CCYYSA.</a:t>
            </a:r>
          </a:p>
        </p:txBody>
      </p:sp>
    </p:spTree>
    <p:extLst>
      <p:ext uri="{BB962C8B-B14F-4D97-AF65-F5344CB8AC3E}">
        <p14:creationId xmlns:p14="http://schemas.microsoft.com/office/powerpoint/2010/main" val="2679832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lipart - Community">
            <a:extLst>
              <a:ext uri="{FF2B5EF4-FFF2-40B4-BE49-F238E27FC236}">
                <a16:creationId xmlns:a16="http://schemas.microsoft.com/office/drawing/2014/main" id="{D10A9503-67CB-64F5-9402-036A4DF785E0}"/>
              </a:ext>
            </a:extLst>
          </p:cNvPr>
          <p:cNvPicPr>
            <a:picLocks noChangeAspect="1"/>
          </p:cNvPicPr>
          <p:nvPr/>
        </p:nvPicPr>
        <p:blipFill>
          <a:blip r:embed="rId2"/>
          <a:stretch>
            <a:fillRect/>
          </a:stretch>
        </p:blipFill>
        <p:spPr>
          <a:xfrm>
            <a:off x="7574109" y="1345104"/>
            <a:ext cx="4207372" cy="4167791"/>
          </a:xfrm>
          <a:prstGeom prst="rect">
            <a:avLst/>
          </a:prstGeom>
        </p:spPr>
      </p:pic>
      <p:sp>
        <p:nvSpPr>
          <p:cNvPr id="4" name="Rectangle: Rounded Corners 3">
            <a:extLst>
              <a:ext uri="{FF2B5EF4-FFF2-40B4-BE49-F238E27FC236}">
                <a16:creationId xmlns:a16="http://schemas.microsoft.com/office/drawing/2014/main" id="{5CF88EF7-B5E6-EBAA-523F-C662354DB99E}"/>
              </a:ext>
            </a:extLst>
          </p:cNvPr>
          <p:cNvSpPr/>
          <p:nvPr/>
        </p:nvSpPr>
        <p:spPr>
          <a:xfrm>
            <a:off x="761251" y="610268"/>
            <a:ext cx="6170889" cy="1741638"/>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US" sz="3200" dirty="0">
                <a:latin typeface="Outfit" pitchFamily="2" charset="0"/>
                <a:ea typeface="+mn-lt"/>
                <a:cs typeface="+mn-lt"/>
              </a:rPr>
              <a:t>How did it feel to be connected by the web?</a:t>
            </a:r>
          </a:p>
        </p:txBody>
      </p:sp>
      <p:sp>
        <p:nvSpPr>
          <p:cNvPr id="5" name="Rectangle: Rounded Corners 3">
            <a:extLst>
              <a:ext uri="{FF2B5EF4-FFF2-40B4-BE49-F238E27FC236}">
                <a16:creationId xmlns:a16="http://schemas.microsoft.com/office/drawing/2014/main" id="{877D11E5-7F2D-7FCF-336C-CF225BAA8325}"/>
              </a:ext>
            </a:extLst>
          </p:cNvPr>
          <p:cNvSpPr/>
          <p:nvPr/>
        </p:nvSpPr>
        <p:spPr>
          <a:xfrm>
            <a:off x="761251" y="2556456"/>
            <a:ext cx="6170889" cy="1741638"/>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US" sz="3200" dirty="0">
                <a:latin typeface="Outfit" pitchFamily="2" charset="0"/>
                <a:ea typeface="+mn-lt"/>
                <a:cs typeface="+mn-lt"/>
              </a:rPr>
              <a:t>What did we learn about each other?</a:t>
            </a:r>
          </a:p>
        </p:txBody>
      </p:sp>
      <p:sp>
        <p:nvSpPr>
          <p:cNvPr id="6" name="Rectangle: Rounded Corners 3">
            <a:extLst>
              <a:ext uri="{FF2B5EF4-FFF2-40B4-BE49-F238E27FC236}">
                <a16:creationId xmlns:a16="http://schemas.microsoft.com/office/drawing/2014/main" id="{5DBE1B9E-BD20-8BA7-7C62-96A59EC1C19B}"/>
              </a:ext>
            </a:extLst>
          </p:cNvPr>
          <p:cNvSpPr/>
          <p:nvPr/>
        </p:nvSpPr>
        <p:spPr>
          <a:xfrm>
            <a:off x="761251" y="4502645"/>
            <a:ext cx="6170889" cy="1741638"/>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US" sz="3200" dirty="0">
                <a:latin typeface="Outfit" pitchFamily="2" charset="0"/>
                <a:ea typeface="+mn-lt"/>
                <a:cs typeface="+mn-lt"/>
              </a:rPr>
              <a:t>What does this show us about being part of a community?</a:t>
            </a:r>
          </a:p>
        </p:txBody>
      </p:sp>
    </p:spTree>
    <p:extLst>
      <p:ext uri="{BB962C8B-B14F-4D97-AF65-F5344CB8AC3E}">
        <p14:creationId xmlns:p14="http://schemas.microsoft.com/office/powerpoint/2010/main" val="278310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DD8FA-C4D7-B5BF-4793-354C54228C03}"/>
              </a:ext>
            </a:extLst>
          </p:cNvPr>
          <p:cNvSpPr txBox="1">
            <a:spLocks/>
          </p:cNvSpPr>
          <p:nvPr/>
        </p:nvSpPr>
        <p:spPr>
          <a:xfrm>
            <a:off x="2293937" y="2549706"/>
            <a:ext cx="7604126" cy="39741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gn="ctr">
              <a:lnSpc>
                <a:spcPct val="110000"/>
              </a:lnSpc>
            </a:pPr>
            <a:r>
              <a:rPr lang="en-US" sz="4800" dirty="0" err="1">
                <a:solidFill>
                  <a:srgbClr val="549E80"/>
                </a:solidFill>
              </a:rPr>
              <a:t>Umunthu</a:t>
            </a:r>
            <a:r>
              <a:rPr lang="en-US" sz="4800" dirty="0">
                <a:solidFill>
                  <a:srgbClr val="549E80"/>
                </a:solidFill>
              </a:rPr>
              <a:t>…</a:t>
            </a:r>
            <a:br>
              <a:rPr lang="en-US" sz="4800" dirty="0"/>
            </a:br>
            <a:r>
              <a:rPr lang="en-US" b="0" dirty="0"/>
              <a:t>“I belong, therefore I am.”</a:t>
            </a:r>
            <a:endParaRPr lang="en-GB" b="0" dirty="0"/>
          </a:p>
        </p:txBody>
      </p:sp>
      <p:pic>
        <p:nvPicPr>
          <p:cNvPr id="3" name="Picture 2" descr="Clipart - population">
            <a:extLst>
              <a:ext uri="{FF2B5EF4-FFF2-40B4-BE49-F238E27FC236}">
                <a16:creationId xmlns:a16="http://schemas.microsoft.com/office/drawing/2014/main" id="{CC2C1CCC-F2DF-B7D3-E94F-65AA5CC5501D}"/>
              </a:ext>
            </a:extLst>
          </p:cNvPr>
          <p:cNvPicPr>
            <a:picLocks noChangeAspect="1"/>
          </p:cNvPicPr>
          <p:nvPr/>
        </p:nvPicPr>
        <p:blipFill>
          <a:blip r:embed="rId2"/>
          <a:stretch>
            <a:fillRect/>
          </a:stretch>
        </p:blipFill>
        <p:spPr>
          <a:xfrm>
            <a:off x="4107964" y="-1143007"/>
            <a:ext cx="3976071" cy="5108275"/>
          </a:xfrm>
          <a:prstGeom prst="rect">
            <a:avLst/>
          </a:prstGeom>
        </p:spPr>
      </p:pic>
    </p:spTree>
    <p:extLst>
      <p:ext uri="{BB962C8B-B14F-4D97-AF65-F5344CB8AC3E}">
        <p14:creationId xmlns:p14="http://schemas.microsoft.com/office/powerpoint/2010/main" val="189439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27758-675C-E6A0-F735-6B425AE7E44A}"/>
              </a:ext>
            </a:extLst>
          </p:cNvPr>
          <p:cNvSpPr>
            <a:spLocks noGrp="1"/>
          </p:cNvSpPr>
          <p:nvPr>
            <p:ph type="title"/>
          </p:nvPr>
        </p:nvSpPr>
        <p:spPr>
          <a:xfrm>
            <a:off x="1545335" y="4159885"/>
            <a:ext cx="9101328" cy="1325563"/>
          </a:xfrm>
        </p:spPr>
        <p:txBody>
          <a:bodyPr/>
          <a:lstStyle/>
          <a:p>
            <a:r>
              <a:rPr lang="en-US" dirty="0"/>
              <a:t>Celebrating Our Differences</a:t>
            </a:r>
          </a:p>
        </p:txBody>
      </p:sp>
    </p:spTree>
    <p:extLst>
      <p:ext uri="{BB962C8B-B14F-4D97-AF65-F5344CB8AC3E}">
        <p14:creationId xmlns:p14="http://schemas.microsoft.com/office/powerpoint/2010/main" val="3751490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C40BC7-855E-6F43-94E4-B417CA444433}"/>
              </a:ext>
            </a:extLst>
          </p:cNvPr>
          <p:cNvSpPr txBox="1">
            <a:spLocks/>
          </p:cNvSpPr>
          <p:nvPr/>
        </p:nvSpPr>
        <p:spPr>
          <a:xfrm>
            <a:off x="616873" y="362248"/>
            <a:ext cx="11210692" cy="1118839"/>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spcAft>
                <a:spcPts val="2000"/>
              </a:spcAft>
              <a:buFont typeface="Arial" panose="020B0604020202020204" pitchFamily="34" charset="0"/>
              <a:buNone/>
              <a:defRPr sz="2400" kern="1200">
                <a:solidFill>
                  <a:schemeClr val="tx1"/>
                </a:solidFill>
                <a:latin typeface="Outfit" pitchFamily="2" charset="0"/>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4400" b="1" dirty="0"/>
              <a:t>Celebrating Our Differences</a:t>
            </a:r>
          </a:p>
        </p:txBody>
      </p:sp>
      <p:sp>
        <p:nvSpPr>
          <p:cNvPr id="4" name="TextBox 3">
            <a:extLst>
              <a:ext uri="{FF2B5EF4-FFF2-40B4-BE49-F238E27FC236}">
                <a16:creationId xmlns:a16="http://schemas.microsoft.com/office/drawing/2014/main" id="{82710666-4FF9-EE37-C9D6-600400EC9955}"/>
              </a:ext>
            </a:extLst>
          </p:cNvPr>
          <p:cNvSpPr txBox="1"/>
          <p:nvPr/>
        </p:nvSpPr>
        <p:spPr>
          <a:xfrm>
            <a:off x="616872" y="1481087"/>
            <a:ext cx="5669628" cy="453592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0000"/>
              </a:lnSpc>
            </a:pPr>
            <a:r>
              <a:rPr lang="en-GB" sz="2400" dirty="0">
                <a:latin typeface="Outfit" pitchFamily="2" charset="0"/>
                <a:ea typeface="+mn-lt"/>
                <a:cs typeface="+mn-lt"/>
              </a:rPr>
              <a:t>Give each pupil a piece of leaf-shaped paper to decorate with symbols, colours, or words that represent who they are. These might include words like kind, curious, brave, creative, thoughtful, or joyful—qualities they see in themselves or value in others.</a:t>
            </a:r>
          </a:p>
          <a:p>
            <a:pPr>
              <a:lnSpc>
                <a:spcPct val="110000"/>
              </a:lnSpc>
            </a:pPr>
            <a:endParaRPr lang="en-GB" sz="2400" dirty="0">
              <a:latin typeface="Outfit" pitchFamily="2" charset="0"/>
              <a:ea typeface="+mn-lt"/>
              <a:cs typeface="+mn-lt"/>
            </a:endParaRPr>
          </a:p>
          <a:p>
            <a:pPr>
              <a:lnSpc>
                <a:spcPct val="110000"/>
              </a:lnSpc>
            </a:pPr>
            <a:r>
              <a:rPr lang="en-GB" sz="2400" dirty="0">
                <a:latin typeface="Outfit" pitchFamily="2" charset="0"/>
                <a:ea typeface="+mn-lt"/>
                <a:cs typeface="+mn-lt"/>
              </a:rPr>
              <a:t>Collect all the leaves and attach them to a large paper tree displayed on a wall or board, creating a “Belonging Tree.”</a:t>
            </a:r>
          </a:p>
        </p:txBody>
      </p:sp>
      <p:sp>
        <p:nvSpPr>
          <p:cNvPr id="6" name="TextBox 5">
            <a:extLst>
              <a:ext uri="{FF2B5EF4-FFF2-40B4-BE49-F238E27FC236}">
                <a16:creationId xmlns:a16="http://schemas.microsoft.com/office/drawing/2014/main" id="{DE9238EB-D304-928B-BC10-22C0BFE66F70}"/>
              </a:ext>
            </a:extLst>
          </p:cNvPr>
          <p:cNvSpPr txBox="1"/>
          <p:nvPr/>
        </p:nvSpPr>
        <p:spPr>
          <a:xfrm>
            <a:off x="6286500" y="5479534"/>
            <a:ext cx="6096000" cy="338554"/>
          </a:xfrm>
          <a:prstGeom prst="rect">
            <a:avLst/>
          </a:prstGeom>
          <a:noFill/>
        </p:spPr>
        <p:txBody>
          <a:bodyPr wrap="square">
            <a:spAutoFit/>
          </a:bodyPr>
          <a:lstStyle/>
          <a:p>
            <a:pPr algn="ctr"/>
            <a:r>
              <a:rPr lang="en-US" sz="1600" dirty="0">
                <a:latin typeface="Outfit" pitchFamily="2" charset="0"/>
              </a:rPr>
              <a:t>The Photo by Photo Author is licensed under CCYYSA.</a:t>
            </a:r>
          </a:p>
        </p:txBody>
      </p:sp>
      <p:pic>
        <p:nvPicPr>
          <p:cNvPr id="7" name="Picture 6" descr="A close up of a leaf&#10;&#10;AI-generated content may be incorrect.">
            <a:extLst>
              <a:ext uri="{FF2B5EF4-FFF2-40B4-BE49-F238E27FC236}">
                <a16:creationId xmlns:a16="http://schemas.microsoft.com/office/drawing/2014/main" id="{DF07A313-F2F6-6FE9-5674-145260820D6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752961" y="1689095"/>
            <a:ext cx="4748906" cy="3546419"/>
          </a:xfrm>
          <a:prstGeom prst="roundRect">
            <a:avLst>
              <a:gd name="adj" fmla="val 8594"/>
            </a:avLst>
          </a:prstGeom>
          <a:solidFill>
            <a:srgbClr val="FFFFFF">
              <a:shade val="85000"/>
            </a:srgbClr>
          </a:solidFill>
          <a:ln>
            <a:noFill/>
          </a:ln>
          <a:effectLst>
            <a:reflection endPos="0" dist="5000" dir="5400000" sy="-100000" algn="bl" rotWithShape="0"/>
          </a:effectLst>
        </p:spPr>
      </p:pic>
    </p:spTree>
    <p:extLst>
      <p:ext uri="{BB962C8B-B14F-4D97-AF65-F5344CB8AC3E}">
        <p14:creationId xmlns:p14="http://schemas.microsoft.com/office/powerpoint/2010/main" val="4290060786"/>
      </p:ext>
    </p:extLst>
  </p:cSld>
  <p:clrMapOvr>
    <a:masterClrMapping/>
  </p:clrMapOvr>
</p:sld>
</file>

<file path=ppt/theme/theme1.xml><?xml version="1.0" encoding="utf-8"?>
<a:theme xmlns:a="http://schemas.openxmlformats.org/drawingml/2006/main" name="Difference">
  <a:themeElements>
    <a:clrScheme name="Difference">
      <a:dk1>
        <a:srgbClr val="000000"/>
      </a:dk1>
      <a:lt1>
        <a:srgbClr val="FFFFFF"/>
      </a:lt1>
      <a:dk2>
        <a:srgbClr val="44546A"/>
      </a:dk2>
      <a:lt2>
        <a:srgbClr val="E7E6E6"/>
      </a:lt2>
      <a:accent1>
        <a:srgbClr val="00618B"/>
      </a:accent1>
      <a:accent2>
        <a:srgbClr val="4BA0C1"/>
      </a:accent2>
      <a:accent3>
        <a:srgbClr val="A62327"/>
      </a:accent3>
      <a:accent4>
        <a:srgbClr val="EC6920"/>
      </a:accent4>
      <a:accent5>
        <a:srgbClr val="519D80"/>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1caf6fe-75ce-478b-9c7c-0edc1e2a0a7e" xsi:nil="true"/>
    <_ip_UnifiedCompliancePolicyUIAction xmlns="http://schemas.microsoft.com/sharepoint/v3" xsi:nil="true"/>
    <lcf76f155ced4ddcb4097134ff3c332f xmlns="7b5c543b-ce41-4bf0-887e-be718118a899">
      <Terms xmlns="http://schemas.microsoft.com/office/infopath/2007/PartnerControls"/>
    </lcf76f155ced4ddcb4097134ff3c332f>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1C6DADE57D6CF43B91F07824CAC04C9" ma:contentTypeVersion="21" ma:contentTypeDescription="Create a new document." ma:contentTypeScope="" ma:versionID="5a79be1209438791bd3730f028fb06f9">
  <xsd:schema xmlns:xsd="http://www.w3.org/2001/XMLSchema" xmlns:xs="http://www.w3.org/2001/XMLSchema" xmlns:p="http://schemas.microsoft.com/office/2006/metadata/properties" xmlns:ns1="http://schemas.microsoft.com/sharepoint/v3" xmlns:ns2="7b5c543b-ce41-4bf0-887e-be718118a899" xmlns:ns3="c5e47e47-aed6-42ed-92ac-f923200f30aa" xmlns:ns4="91caf6fe-75ce-478b-9c7c-0edc1e2a0a7e" targetNamespace="http://schemas.microsoft.com/office/2006/metadata/properties" ma:root="true" ma:fieldsID="6c6d9c1d32e29d03e62888652673dd22" ns1:_="" ns2:_="" ns3:_="" ns4:_="">
    <xsd:import namespace="http://schemas.microsoft.com/sharepoint/v3"/>
    <xsd:import namespace="7b5c543b-ce41-4bf0-887e-be718118a899"/>
    <xsd:import namespace="c5e47e47-aed6-42ed-92ac-f923200f30aa"/>
    <xsd:import namespace="91caf6fe-75ce-478b-9c7c-0edc1e2a0a7e"/>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1:_ip_UnifiedCompliancePolicyProperties" minOccurs="0"/>
                <xsd:element ref="ns1:_ip_UnifiedCompliancePolicyUIAc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5c543b-ce41-4bf0-887e-be718118a8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657a91f-fe9e-4f09-8fd2-640c539578a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5e47e47-aed6-42ed-92ac-f923200f30a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1caf6fe-75ce-478b-9c7c-0edc1e2a0a7e"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7232ddbc-3c97-4ef6-8f03-ab7b2c0e3262}" ma:internalName="TaxCatchAll" ma:showField="CatchAllData" ma:web="c5e47e47-aed6-42ed-92ac-f923200f30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B3F4818-A9B0-4E4A-B302-0408B90F62CD}">
  <ds:schemaRefs>
    <ds:schemaRef ds:uri="http://schemas.microsoft.com/office/2006/metadata/properties"/>
    <ds:schemaRef ds:uri="http://schemas.microsoft.com/office/infopath/2007/PartnerControls"/>
    <ds:schemaRef ds:uri="91caf6fe-75ce-478b-9c7c-0edc1e2a0a7e"/>
    <ds:schemaRef ds:uri="http://schemas.microsoft.com/sharepoint/v3"/>
    <ds:schemaRef ds:uri="7b5c543b-ce41-4bf0-887e-be718118a899"/>
  </ds:schemaRefs>
</ds:datastoreItem>
</file>

<file path=customXml/itemProps2.xml><?xml version="1.0" encoding="utf-8"?>
<ds:datastoreItem xmlns:ds="http://schemas.openxmlformats.org/officeDocument/2006/customXml" ds:itemID="{4C5C2AF6-A12C-4D1B-87C5-F23EC22E56A5}">
  <ds:schemaRefs>
    <ds:schemaRef ds:uri="http://schemas.microsoft.com/sharepoint/v3/contenttype/forms"/>
  </ds:schemaRefs>
</ds:datastoreItem>
</file>

<file path=customXml/itemProps3.xml><?xml version="1.0" encoding="utf-8"?>
<ds:datastoreItem xmlns:ds="http://schemas.openxmlformats.org/officeDocument/2006/customXml" ds:itemID="{ACF130B7-2607-432C-9289-D7927F493C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b5c543b-ce41-4bf0-887e-be718118a899"/>
    <ds:schemaRef ds:uri="c5e47e47-aed6-42ed-92ac-f923200f30aa"/>
    <ds:schemaRef ds:uri="91caf6fe-75ce-478b-9c7c-0edc1e2a0a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Difference</Template>
  <TotalTime>733</TotalTime>
  <Words>905</Words>
  <Application>Microsoft Macintosh PowerPoint</Application>
  <PresentationFormat>Widescreen</PresentationFormat>
  <Paragraphs>55</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Outfit</vt:lpstr>
      <vt:lpstr>Outfit ExtraBold</vt:lpstr>
      <vt:lpstr>Difference</vt:lpstr>
      <vt:lpstr>PowerPoint Presentation</vt:lpstr>
      <vt:lpstr>PowerPoint Presentation</vt:lpstr>
      <vt:lpstr>Three habits</vt:lpstr>
      <vt:lpstr>PowerPoint Presentation</vt:lpstr>
      <vt:lpstr>PowerPoint Presentation</vt:lpstr>
      <vt:lpstr>PowerPoint Presentation</vt:lpstr>
      <vt:lpstr>PowerPoint Presentation</vt:lpstr>
      <vt:lpstr>Celebrating Our Differences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Svetlana Jevsejeva</dc:creator>
  <cp:lastModifiedBy>Heather Skelton</cp:lastModifiedBy>
  <cp:revision>456</cp:revision>
  <dcterms:created xsi:type="dcterms:W3CDTF">2024-02-02T13:02:07Z</dcterms:created>
  <dcterms:modified xsi:type="dcterms:W3CDTF">2025-07-16T10:40:02Z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0x010100F1C6DADE57D6CF43B91F07824CAC04C9</vt:lpwstr>
  </property>
  <property fmtid="{D5CDD505-2E9C-101B-9397-08002B2CF9AE}" pid="3" name="MediaServiceImageTags">
    <vt:lpwstr/>
  </property>
</Properties>
</file>