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5"/>
  </p:notesMasterIdLst>
  <p:handoutMasterIdLst>
    <p:handoutMasterId r:id="rId26"/>
  </p:handoutMasterIdLst>
  <p:sldIdLst>
    <p:sldId id="393" r:id="rId5"/>
    <p:sldId id="419" r:id="rId6"/>
    <p:sldId id="389" r:id="rId7"/>
    <p:sldId id="394" r:id="rId8"/>
    <p:sldId id="427" r:id="rId9"/>
    <p:sldId id="420" r:id="rId10"/>
    <p:sldId id="421" r:id="rId11"/>
    <p:sldId id="411" r:id="rId12"/>
    <p:sldId id="422" r:id="rId13"/>
    <p:sldId id="423" r:id="rId14"/>
    <p:sldId id="430" r:id="rId15"/>
    <p:sldId id="424" r:id="rId16"/>
    <p:sldId id="425" r:id="rId17"/>
    <p:sldId id="426" r:id="rId18"/>
    <p:sldId id="429" r:id="rId19"/>
    <p:sldId id="414" r:id="rId20"/>
    <p:sldId id="433" r:id="rId21"/>
    <p:sldId id="431" r:id="rId22"/>
    <p:sldId id="406" r:id="rId23"/>
    <p:sldId id="307"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DE12337-DFA3-9B93-1947-5EA2F677E985}" name="slaguda.209@lgflmail.org" initials="sl" userId="S::urn:spo:guest#slaguda.209@lgflmail.org::" providerId="AD"/>
  <p188:author id="{AE06B076-0FB7-871D-79C6-3BB6F62E0FC3}" name="Alysia-Lara Ayonrinde" initials="AA" userId="S::alysia-lara.ayonrinde@churchofengland.org::82c25098-0028-4fca-b1af-fdda95c00a2f" providerId="AD"/>
  <p188:author id="{18B0A298-79AB-3279-4BDF-909E71120622}" name="Heather Skelton" initials="HS" userId="283b777770d262d5"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0628C"/>
    <a:srgbClr val="4BA0C1"/>
    <a:srgbClr val="549E80"/>
    <a:srgbClr val="00B5FF"/>
    <a:srgbClr val="A72327"/>
    <a:srgbClr val="C67673"/>
    <a:srgbClr val="93BAA6"/>
    <a:srgbClr val="C4D6CB"/>
    <a:srgbClr val="ED6921"/>
    <a:srgbClr val="FAC8A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470"/>
    <p:restoredTop sz="94658"/>
  </p:normalViewPr>
  <p:slideViewPr>
    <p:cSldViewPr snapToGrid="0">
      <p:cViewPr varScale="1">
        <p:scale>
          <a:sx n="120" d="100"/>
          <a:sy n="120" d="100"/>
        </p:scale>
        <p:origin x="1128" y="184"/>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187D940-8E37-B766-588E-81812150744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208E7518-4BBC-4B33-C60C-69DF5A5F1C5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041867B-94BE-744B-8E02-6EA5E1DCE429}" type="datetimeFigureOut">
              <a:rPr lang="en-US" smtClean="0"/>
              <a:t>7/17/25</a:t>
            </a:fld>
            <a:endParaRPr lang="en-US"/>
          </a:p>
        </p:txBody>
      </p:sp>
      <p:sp>
        <p:nvSpPr>
          <p:cNvPr id="4" name="Footer Placeholder 3">
            <a:extLst>
              <a:ext uri="{FF2B5EF4-FFF2-40B4-BE49-F238E27FC236}">
                <a16:creationId xmlns:a16="http://schemas.microsoft.com/office/drawing/2014/main" id="{13ACF272-3E65-0199-D24D-5C2F38B6FA8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B60B7765-E724-6CB3-5ED8-A85EB5A22A5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E94555E-9C41-5B42-8482-A300D4F25CCB}" type="slidenum">
              <a:rPr lang="en-US" smtClean="0"/>
              <a:t>‹#›</a:t>
            </a:fld>
            <a:endParaRPr lang="en-US"/>
          </a:p>
        </p:txBody>
      </p:sp>
    </p:spTree>
    <p:extLst>
      <p:ext uri="{BB962C8B-B14F-4D97-AF65-F5344CB8AC3E}">
        <p14:creationId xmlns:p14="http://schemas.microsoft.com/office/powerpoint/2010/main" val="174223564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11935FD-063E-E140-81CC-C14970545FB9}" type="datetimeFigureOut">
              <a:rPr lang="en-US" smtClean="0"/>
              <a:t>7/17/25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A6DC1D-6D0A-FA43-A618-949EBDE59BEA}" type="slidenum">
              <a:rPr lang="en-US" smtClean="0"/>
              <a:t>‹#›</a:t>
            </a:fld>
            <a:endParaRPr lang="en-US"/>
          </a:p>
        </p:txBody>
      </p:sp>
    </p:spTree>
    <p:extLst>
      <p:ext uri="{BB962C8B-B14F-4D97-AF65-F5344CB8AC3E}">
        <p14:creationId xmlns:p14="http://schemas.microsoft.com/office/powerpoint/2010/main" val="35775396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Master" Target="../slideMasters/slideMaster1.xml"/><Relationship Id="rId4" Type="http://schemas.openxmlformats.org/officeDocument/2006/relationships/image" Target="../media/image23.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F1A85A0F-4B9D-CC9D-D468-874826F3A0F7}"/>
              </a:ext>
            </a:extLst>
          </p:cNvPr>
          <p:cNvSpPr>
            <a:spLocks noGrp="1"/>
          </p:cNvSpPr>
          <p:nvPr>
            <p:ph type="body" sz="quarter" idx="10"/>
          </p:nvPr>
        </p:nvSpPr>
        <p:spPr>
          <a:xfrm>
            <a:off x="838200" y="1747024"/>
            <a:ext cx="10721897" cy="4557132"/>
          </a:xfrm>
        </p:spPr>
        <p:txBody>
          <a:bodyPr/>
          <a:lstStyle>
            <a:lvl1pPr marL="0" indent="0">
              <a:lnSpc>
                <a:spcPct val="120000"/>
              </a:lnSpc>
              <a:buClr>
                <a:srgbClr val="4BA0C1"/>
              </a:buClr>
              <a:buFont typeface="Arial" panose="020B0604020202020204" pitchFamily="34" charset="0"/>
              <a:buNone/>
              <a:defRPr/>
            </a:lvl1pPr>
            <a:lvl2pPr marL="457200" indent="0">
              <a:lnSpc>
                <a:spcPct val="120000"/>
              </a:lnSpc>
              <a:buClr>
                <a:srgbClr val="4BA0C1"/>
              </a:buClr>
              <a:buNone/>
              <a:defRPr/>
            </a:lvl2pPr>
            <a:lvl3pPr marL="914400" indent="0">
              <a:lnSpc>
                <a:spcPct val="120000"/>
              </a:lnSpc>
              <a:buClr>
                <a:srgbClr val="4BA0C1"/>
              </a:buClr>
              <a:buNone/>
              <a:defRPr/>
            </a:lvl3pPr>
            <a:lvl4pPr marL="1371600" indent="0">
              <a:lnSpc>
                <a:spcPct val="120000"/>
              </a:lnSpc>
              <a:buClr>
                <a:srgbClr val="4BA0C1"/>
              </a:buClr>
              <a:buNone/>
              <a:defRPr/>
            </a:lvl4pPr>
            <a:lvl5pPr marL="1828800" indent="0">
              <a:lnSpc>
                <a:spcPct val="120000"/>
              </a:lnSpc>
              <a:buClr>
                <a:srgbClr val="4BA0C1"/>
              </a:buClr>
              <a:buNone/>
              <a:defRPr/>
            </a:lvl5pPr>
          </a:lstStyle>
          <a:p>
            <a:pPr lvl="0"/>
            <a:r>
              <a:rPr lang="en-GB" dirty="0"/>
              <a:t>Click to edit Master text styles</a:t>
            </a:r>
            <a:endParaRPr lang="en-US" dirty="0"/>
          </a:p>
        </p:txBody>
      </p:sp>
      <p:sp>
        <p:nvSpPr>
          <p:cNvPr id="3" name="Title 2">
            <a:extLst>
              <a:ext uri="{FF2B5EF4-FFF2-40B4-BE49-F238E27FC236}">
                <a16:creationId xmlns:a16="http://schemas.microsoft.com/office/drawing/2014/main" id="{CA48D255-4958-9C01-F003-06BD548240F8}"/>
              </a:ext>
            </a:extLst>
          </p:cNvPr>
          <p:cNvSpPr>
            <a:spLocks noGrp="1"/>
          </p:cNvSpPr>
          <p:nvPr>
            <p:ph type="title"/>
          </p:nvPr>
        </p:nvSpPr>
        <p:spPr/>
        <p:txBody>
          <a:bodyPr/>
          <a:lstStyle/>
          <a:p>
            <a:r>
              <a:rPr lang="en-GB"/>
              <a:t>Click to edit Master title style</a:t>
            </a:r>
            <a:endParaRPr lang="en-US"/>
          </a:p>
        </p:txBody>
      </p:sp>
    </p:spTree>
    <p:extLst>
      <p:ext uri="{BB962C8B-B14F-4D97-AF65-F5344CB8AC3E}">
        <p14:creationId xmlns:p14="http://schemas.microsoft.com/office/powerpoint/2010/main" val="250283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ight Blue">
    <p:spTree>
      <p:nvGrpSpPr>
        <p:cNvPr id="1" name=""/>
        <p:cNvGrpSpPr/>
        <p:nvPr/>
      </p:nvGrpSpPr>
      <p:grpSpPr>
        <a:xfrm>
          <a:off x="0" y="0"/>
          <a:ext cx="0" cy="0"/>
          <a:chOff x="0" y="0"/>
          <a:chExt cx="0" cy="0"/>
        </a:xfrm>
      </p:grpSpPr>
      <p:pic>
        <p:nvPicPr>
          <p:cNvPr id="2" name="Picture 1" descr="A white background with a blue sky&#10;&#10;AI-generated content may be incorrect.">
            <a:extLst>
              <a:ext uri="{FF2B5EF4-FFF2-40B4-BE49-F238E27FC236}">
                <a16:creationId xmlns:a16="http://schemas.microsoft.com/office/drawing/2014/main" id="{0C58644F-E399-7034-4F05-A54270780DF0}"/>
              </a:ext>
            </a:extLst>
          </p:cNvPr>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5062851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Green 1">
    <p:spTree>
      <p:nvGrpSpPr>
        <p:cNvPr id="1" name=""/>
        <p:cNvGrpSpPr/>
        <p:nvPr/>
      </p:nvGrpSpPr>
      <p:grpSpPr>
        <a:xfrm>
          <a:off x="0" y="0"/>
          <a:ext cx="0" cy="0"/>
          <a:chOff x="0" y="0"/>
          <a:chExt cx="0" cy="0"/>
        </a:xfrm>
      </p:grpSpPr>
      <p:pic>
        <p:nvPicPr>
          <p:cNvPr id="5" name="Picture 4" descr="A white background with dots&#10;&#10;AI-generated content may be incorrect.">
            <a:extLst>
              <a:ext uri="{FF2B5EF4-FFF2-40B4-BE49-F238E27FC236}">
                <a16:creationId xmlns:a16="http://schemas.microsoft.com/office/drawing/2014/main" id="{FD148C04-548C-8652-713F-CFF7093992CD}"/>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6583926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Green 2">
    <p:spTree>
      <p:nvGrpSpPr>
        <p:cNvPr id="1" name=""/>
        <p:cNvGrpSpPr/>
        <p:nvPr/>
      </p:nvGrpSpPr>
      <p:grpSpPr>
        <a:xfrm>
          <a:off x="0" y="0"/>
          <a:ext cx="0" cy="0"/>
          <a:chOff x="0" y="0"/>
          <a:chExt cx="0" cy="0"/>
        </a:xfrm>
      </p:grpSpPr>
      <p:pic>
        <p:nvPicPr>
          <p:cNvPr id="2" name="Picture 1" descr="A green and white gradient&#10;&#10;AI-generated content may be incorrect.">
            <a:extLst>
              <a:ext uri="{FF2B5EF4-FFF2-40B4-BE49-F238E27FC236}">
                <a16:creationId xmlns:a16="http://schemas.microsoft.com/office/drawing/2014/main" id="{5ECFB301-182A-6246-07FA-5E7A7071C242}"/>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4" name="Text Placeholder 3">
            <a:extLst>
              <a:ext uri="{FF2B5EF4-FFF2-40B4-BE49-F238E27FC236}">
                <a16:creationId xmlns:a16="http://schemas.microsoft.com/office/drawing/2014/main" id="{2DD0A8C1-EA28-D8FA-9103-5ABEC411DAC4}"/>
              </a:ext>
            </a:extLst>
          </p:cNvPr>
          <p:cNvSpPr>
            <a:spLocks noGrp="1"/>
          </p:cNvSpPr>
          <p:nvPr>
            <p:ph type="body" sz="quarter" idx="10" hasCustomPrompt="1"/>
          </p:nvPr>
        </p:nvSpPr>
        <p:spPr>
          <a:xfrm>
            <a:off x="1047750" y="1504950"/>
            <a:ext cx="5048250" cy="4011613"/>
          </a:xfrm>
        </p:spPr>
        <p:txBody>
          <a:bodyPr>
            <a:noAutofit/>
          </a:bodyPr>
          <a:lstStyle>
            <a:lvl1pPr marL="0" indent="0">
              <a:buNone/>
              <a:defRPr sz="4400">
                <a:solidFill>
                  <a:schemeClr val="bg1"/>
                </a:solidFill>
              </a:defRPr>
            </a:lvl1pPr>
            <a:lvl2pPr marL="457200" indent="0">
              <a:buNone/>
              <a:defRPr sz="4400"/>
            </a:lvl2pPr>
            <a:lvl3pPr marL="914400" indent="0">
              <a:buNone/>
              <a:defRPr sz="4400"/>
            </a:lvl3pPr>
            <a:lvl4pPr marL="1371600" indent="0">
              <a:buNone/>
              <a:defRPr sz="4400"/>
            </a:lvl4pPr>
            <a:lvl5pPr marL="1828800" indent="0">
              <a:buNone/>
              <a:defRPr sz="4400"/>
            </a:lvl5pPr>
          </a:lstStyle>
          <a:p>
            <a:pPr lvl="0"/>
            <a:r>
              <a:rPr lang="en-GB" dirty="0"/>
              <a:t>Add question</a:t>
            </a:r>
            <a:endParaRPr lang="en-US" dirty="0"/>
          </a:p>
        </p:txBody>
      </p:sp>
    </p:spTree>
    <p:extLst>
      <p:ext uri="{BB962C8B-B14F-4D97-AF65-F5344CB8AC3E}">
        <p14:creationId xmlns:p14="http://schemas.microsoft.com/office/powerpoint/2010/main" val="6176479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Green - Question / Images">
    <p:spTree>
      <p:nvGrpSpPr>
        <p:cNvPr id="1" name=""/>
        <p:cNvGrpSpPr/>
        <p:nvPr/>
      </p:nvGrpSpPr>
      <p:grpSpPr>
        <a:xfrm>
          <a:off x="0" y="0"/>
          <a:ext cx="0" cy="0"/>
          <a:chOff x="0" y="0"/>
          <a:chExt cx="0" cy="0"/>
        </a:xfrm>
      </p:grpSpPr>
      <p:pic>
        <p:nvPicPr>
          <p:cNvPr id="2" name="Picture 1" descr="A white background with dots&#10;&#10;AI-generated content may be incorrect.">
            <a:extLst>
              <a:ext uri="{FF2B5EF4-FFF2-40B4-BE49-F238E27FC236}">
                <a16:creationId xmlns:a16="http://schemas.microsoft.com/office/drawing/2014/main" id="{7BF71488-303D-DCC0-63A2-EFDAAF111AA8}"/>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3" name="Picture 2" descr="A green and white gradient&#10;&#10;AI-generated content may be incorrect.">
            <a:extLst>
              <a:ext uri="{FF2B5EF4-FFF2-40B4-BE49-F238E27FC236}">
                <a16:creationId xmlns:a16="http://schemas.microsoft.com/office/drawing/2014/main" id="{44B97973-8BF8-369A-1653-90AB285493E2}"/>
              </a:ext>
            </a:extLst>
          </p:cNvPr>
          <p:cNvPicPr>
            <a:picLocks noChangeAspect="1"/>
          </p:cNvPicPr>
          <p:nvPr userDrawn="1"/>
        </p:nvPicPr>
        <p:blipFill>
          <a:blip r:embed="rId3"/>
          <a:srcRect t="20070" b="2224"/>
          <a:stretch>
            <a:fillRect/>
          </a:stretch>
        </p:blipFill>
        <p:spPr>
          <a:xfrm>
            <a:off x="0" y="1528877"/>
            <a:ext cx="12192000" cy="5329123"/>
          </a:xfrm>
          <a:prstGeom prst="rect">
            <a:avLst/>
          </a:prstGeom>
        </p:spPr>
      </p:pic>
      <p:sp>
        <p:nvSpPr>
          <p:cNvPr id="6" name="Text Placeholder 5">
            <a:extLst>
              <a:ext uri="{FF2B5EF4-FFF2-40B4-BE49-F238E27FC236}">
                <a16:creationId xmlns:a16="http://schemas.microsoft.com/office/drawing/2014/main" id="{FAF65B29-F1F0-6D0A-5302-FD9DC0124919}"/>
              </a:ext>
            </a:extLst>
          </p:cNvPr>
          <p:cNvSpPr>
            <a:spLocks noGrp="1"/>
          </p:cNvSpPr>
          <p:nvPr>
            <p:ph type="body" sz="quarter" idx="10"/>
          </p:nvPr>
        </p:nvSpPr>
        <p:spPr>
          <a:xfrm>
            <a:off x="606425" y="337448"/>
            <a:ext cx="10833100" cy="1014412"/>
          </a:xfrm>
        </p:spPr>
        <p:txBody>
          <a:bodyPr>
            <a:normAutofit/>
          </a:bodyPr>
          <a:lstStyle>
            <a:lvl1pPr marL="0" indent="0" algn="ctr">
              <a:buNone/>
              <a:defRPr sz="4400" b="1"/>
            </a:lvl1pPr>
            <a:lvl2pPr algn="ctr">
              <a:defRPr/>
            </a:lvl2pPr>
            <a:lvl3pPr algn="ctr">
              <a:defRPr/>
            </a:lvl3pPr>
            <a:lvl4pPr algn="ctr">
              <a:defRPr/>
            </a:lvl4pPr>
            <a:lvl5pPr algn="ctr">
              <a:defRPr/>
            </a:lvl5pPr>
          </a:lstStyle>
          <a:p>
            <a:pPr lvl="0"/>
            <a:r>
              <a:rPr lang="en-GB" dirty="0"/>
              <a:t>Click to edit Master text styles</a:t>
            </a:r>
            <a:endParaRPr lang="en-US" dirty="0"/>
          </a:p>
        </p:txBody>
      </p:sp>
    </p:spTree>
    <p:extLst>
      <p:ext uri="{BB962C8B-B14F-4D97-AF65-F5344CB8AC3E}">
        <p14:creationId xmlns:p14="http://schemas.microsoft.com/office/powerpoint/2010/main" val="38089517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Green - Film">
    <p:spTree>
      <p:nvGrpSpPr>
        <p:cNvPr id="1" name=""/>
        <p:cNvGrpSpPr/>
        <p:nvPr/>
      </p:nvGrpSpPr>
      <p:grpSpPr>
        <a:xfrm>
          <a:off x="0" y="0"/>
          <a:ext cx="0" cy="0"/>
          <a:chOff x="0" y="0"/>
          <a:chExt cx="0" cy="0"/>
        </a:xfrm>
      </p:grpSpPr>
      <p:pic>
        <p:nvPicPr>
          <p:cNvPr id="4" name="Picture 3" descr="A green and white gradient&#10;&#10;AI-generated content may be incorrect.">
            <a:extLst>
              <a:ext uri="{FF2B5EF4-FFF2-40B4-BE49-F238E27FC236}">
                <a16:creationId xmlns:a16="http://schemas.microsoft.com/office/drawing/2014/main" id="{76683643-1BAD-97B6-C94E-6EA1B65BF6BB}"/>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11" name="Picture 10" descr="A green and white circle with a movie clapper&#10;&#10;Description automatically generated">
            <a:extLst>
              <a:ext uri="{FF2B5EF4-FFF2-40B4-BE49-F238E27FC236}">
                <a16:creationId xmlns:a16="http://schemas.microsoft.com/office/drawing/2014/main" id="{30BE6791-D1CD-3E91-F66B-0B42E2576040}"/>
              </a:ext>
            </a:extLst>
          </p:cNvPr>
          <p:cNvPicPr>
            <a:picLocks noChangeAspect="1"/>
          </p:cNvPicPr>
          <p:nvPr userDrawn="1"/>
        </p:nvPicPr>
        <p:blipFill>
          <a:blip r:embed="rId3"/>
          <a:stretch>
            <a:fillRect/>
          </a:stretch>
        </p:blipFill>
        <p:spPr>
          <a:xfrm>
            <a:off x="5303999" y="1317600"/>
            <a:ext cx="1580400" cy="1580400"/>
          </a:xfrm>
          <a:prstGeom prst="rect">
            <a:avLst/>
          </a:prstGeom>
        </p:spPr>
      </p:pic>
      <p:sp>
        <p:nvSpPr>
          <p:cNvPr id="2" name="Title 1">
            <a:extLst>
              <a:ext uri="{FF2B5EF4-FFF2-40B4-BE49-F238E27FC236}">
                <a16:creationId xmlns:a16="http://schemas.microsoft.com/office/drawing/2014/main" id="{7BA41204-AEFA-5CCE-CB5D-7D6F0B6E9D68}"/>
              </a:ext>
            </a:extLst>
          </p:cNvPr>
          <p:cNvSpPr>
            <a:spLocks noGrp="1"/>
          </p:cNvSpPr>
          <p:nvPr>
            <p:ph type="title" hasCustomPrompt="1"/>
          </p:nvPr>
        </p:nvSpPr>
        <p:spPr>
          <a:xfrm>
            <a:off x="1545335" y="3830701"/>
            <a:ext cx="9101328" cy="1069975"/>
          </a:xfrm>
        </p:spPr>
        <p:txBody>
          <a:bodyPr>
            <a:noAutofit/>
          </a:bodyPr>
          <a:lstStyle>
            <a:lvl1pPr algn="ctr">
              <a:defRPr sz="6000">
                <a:solidFill>
                  <a:schemeClr val="bg1"/>
                </a:solidFill>
              </a:defRPr>
            </a:lvl1pPr>
          </a:lstStyle>
          <a:p>
            <a:r>
              <a:rPr lang="en-GB"/>
              <a:t>Bible Title</a:t>
            </a:r>
            <a:endParaRPr lang="en-US"/>
          </a:p>
        </p:txBody>
      </p:sp>
      <p:sp>
        <p:nvSpPr>
          <p:cNvPr id="3" name="TextBox 2">
            <a:extLst>
              <a:ext uri="{FF2B5EF4-FFF2-40B4-BE49-F238E27FC236}">
                <a16:creationId xmlns:a16="http://schemas.microsoft.com/office/drawing/2014/main" id="{507F1657-EB78-A9BC-3EFB-37C080FF89EA}"/>
              </a:ext>
            </a:extLst>
          </p:cNvPr>
          <p:cNvSpPr txBox="1"/>
          <p:nvPr userDrawn="1"/>
        </p:nvSpPr>
        <p:spPr>
          <a:xfrm>
            <a:off x="3627382" y="2997918"/>
            <a:ext cx="4937234" cy="1015663"/>
          </a:xfrm>
          <a:prstGeom prst="rect">
            <a:avLst/>
          </a:prstGeom>
          <a:noFill/>
        </p:spPr>
        <p:txBody>
          <a:bodyPr wrap="square" rtlCol="0">
            <a:spAutoFit/>
          </a:bodyPr>
          <a:lstStyle/>
          <a:p>
            <a:pPr algn="ctr"/>
            <a:r>
              <a:rPr lang="en-US" sz="6000" b="1" i="0" dirty="0">
                <a:solidFill>
                  <a:srgbClr val="C4D6CB"/>
                </a:solidFill>
                <a:latin typeface="Outfit" pitchFamily="2" charset="0"/>
              </a:rPr>
              <a:t>Film</a:t>
            </a:r>
          </a:p>
        </p:txBody>
      </p:sp>
    </p:spTree>
    <p:extLst>
      <p:ext uri="{BB962C8B-B14F-4D97-AF65-F5344CB8AC3E}">
        <p14:creationId xmlns:p14="http://schemas.microsoft.com/office/powerpoint/2010/main" val="418944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Green - Bible verse">
    <p:spTree>
      <p:nvGrpSpPr>
        <p:cNvPr id="1" name=""/>
        <p:cNvGrpSpPr/>
        <p:nvPr/>
      </p:nvGrpSpPr>
      <p:grpSpPr>
        <a:xfrm>
          <a:off x="0" y="0"/>
          <a:ext cx="0" cy="0"/>
          <a:chOff x="0" y="0"/>
          <a:chExt cx="0" cy="0"/>
        </a:xfrm>
      </p:grpSpPr>
      <p:pic>
        <p:nvPicPr>
          <p:cNvPr id="4" name="Picture 3" descr="A white background with dots&#10;&#10;AI-generated content may be incorrect.">
            <a:extLst>
              <a:ext uri="{FF2B5EF4-FFF2-40B4-BE49-F238E27FC236}">
                <a16:creationId xmlns:a16="http://schemas.microsoft.com/office/drawing/2014/main" id="{FC66A789-1394-305D-2C16-16FC0956560D}"/>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7" name="Picture 6" descr="A white cross on a green circle&#10;&#10;AI-generated content may be incorrect.">
            <a:extLst>
              <a:ext uri="{FF2B5EF4-FFF2-40B4-BE49-F238E27FC236}">
                <a16:creationId xmlns:a16="http://schemas.microsoft.com/office/drawing/2014/main" id="{B75C2050-F3AE-37DF-2ED6-5B20404916F4}"/>
              </a:ext>
            </a:extLst>
          </p:cNvPr>
          <p:cNvPicPr>
            <a:picLocks noChangeAspect="1"/>
          </p:cNvPicPr>
          <p:nvPr userDrawn="1"/>
        </p:nvPicPr>
        <p:blipFill>
          <a:blip r:embed="rId3"/>
          <a:stretch>
            <a:fillRect/>
          </a:stretch>
        </p:blipFill>
        <p:spPr>
          <a:xfrm>
            <a:off x="513854" y="637218"/>
            <a:ext cx="1584000" cy="1584000"/>
          </a:xfrm>
          <a:prstGeom prst="rect">
            <a:avLst/>
          </a:prstGeom>
        </p:spPr>
      </p:pic>
      <p:sp>
        <p:nvSpPr>
          <p:cNvPr id="9" name="TextBox 8">
            <a:extLst>
              <a:ext uri="{FF2B5EF4-FFF2-40B4-BE49-F238E27FC236}">
                <a16:creationId xmlns:a16="http://schemas.microsoft.com/office/drawing/2014/main" id="{A9BF6B44-B4BF-D332-BB71-B4EAD351BCF2}"/>
              </a:ext>
            </a:extLst>
          </p:cNvPr>
          <p:cNvSpPr txBox="1"/>
          <p:nvPr userDrawn="1"/>
        </p:nvSpPr>
        <p:spPr>
          <a:xfrm>
            <a:off x="2380791" y="637218"/>
            <a:ext cx="4937234" cy="784830"/>
          </a:xfrm>
          <a:prstGeom prst="rect">
            <a:avLst/>
          </a:prstGeom>
          <a:noFill/>
        </p:spPr>
        <p:txBody>
          <a:bodyPr wrap="square" rtlCol="0">
            <a:spAutoFit/>
          </a:bodyPr>
          <a:lstStyle/>
          <a:p>
            <a:pPr algn="l"/>
            <a:r>
              <a:rPr lang="en-GB" sz="4500" b="1" i="0" noProof="0" dirty="0">
                <a:solidFill>
                  <a:srgbClr val="93BAA6"/>
                </a:solidFill>
                <a:latin typeface="Outfit" pitchFamily="2" charset="0"/>
              </a:rPr>
              <a:t>Bible verse</a:t>
            </a:r>
          </a:p>
        </p:txBody>
      </p:sp>
      <p:sp>
        <p:nvSpPr>
          <p:cNvPr id="11" name="Text Placeholder 10">
            <a:extLst>
              <a:ext uri="{FF2B5EF4-FFF2-40B4-BE49-F238E27FC236}">
                <a16:creationId xmlns:a16="http://schemas.microsoft.com/office/drawing/2014/main" id="{DC0F8674-DEB6-374D-5D0B-0488367EFA11}"/>
              </a:ext>
            </a:extLst>
          </p:cNvPr>
          <p:cNvSpPr>
            <a:spLocks noGrp="1"/>
          </p:cNvSpPr>
          <p:nvPr>
            <p:ph type="body" sz="quarter" idx="10" hasCustomPrompt="1"/>
          </p:nvPr>
        </p:nvSpPr>
        <p:spPr>
          <a:xfrm>
            <a:off x="2380791" y="1272346"/>
            <a:ext cx="4492625" cy="854628"/>
          </a:xfrm>
        </p:spPr>
        <p:txBody>
          <a:bodyPr>
            <a:normAutofit/>
          </a:bodyPr>
          <a:lstStyle>
            <a:lvl1pPr marL="0" indent="0">
              <a:buNone/>
              <a:defRPr sz="4400" b="1">
                <a:solidFill>
                  <a:srgbClr val="549E80"/>
                </a:solidFill>
              </a:defRPr>
            </a:lvl1pPr>
          </a:lstStyle>
          <a:p>
            <a:pPr lvl="0"/>
            <a:r>
              <a:rPr lang="en-GB" noProof="0" dirty="0">
                <a:latin typeface="Outfit"/>
              </a:rPr>
              <a:t>Verse</a:t>
            </a:r>
            <a:endParaRPr lang="en-US" dirty="0"/>
          </a:p>
        </p:txBody>
      </p:sp>
      <p:sp>
        <p:nvSpPr>
          <p:cNvPr id="12" name="Text Placeholder 2">
            <a:extLst>
              <a:ext uri="{FF2B5EF4-FFF2-40B4-BE49-F238E27FC236}">
                <a16:creationId xmlns:a16="http://schemas.microsoft.com/office/drawing/2014/main" id="{532A0309-1492-CD51-8586-CD80D6EB14B1}"/>
              </a:ext>
            </a:extLst>
          </p:cNvPr>
          <p:cNvSpPr>
            <a:spLocks noGrp="1"/>
          </p:cNvSpPr>
          <p:nvPr>
            <p:ph type="body" sz="quarter" idx="11"/>
          </p:nvPr>
        </p:nvSpPr>
        <p:spPr>
          <a:xfrm>
            <a:off x="2380791" y="2387815"/>
            <a:ext cx="6643939" cy="3575663"/>
          </a:xfrm>
        </p:spPr>
        <p:txBody>
          <a:bodyPr>
            <a:normAutofit/>
          </a:bodyPr>
          <a:lstStyle>
            <a:lvl1pPr marL="0" indent="0">
              <a:lnSpc>
                <a:spcPct val="120000"/>
              </a:lnSpc>
              <a:buClr>
                <a:srgbClr val="4BA0C1"/>
              </a:buClr>
              <a:buFont typeface="Arial" panose="020B0604020202020204" pitchFamily="34" charset="0"/>
              <a:buNone/>
              <a:defRPr sz="3500"/>
            </a:lvl1pPr>
            <a:lvl2pPr marL="457200" indent="0">
              <a:lnSpc>
                <a:spcPct val="120000"/>
              </a:lnSpc>
              <a:buClr>
                <a:srgbClr val="4BA0C1"/>
              </a:buClr>
              <a:buNone/>
              <a:defRPr/>
            </a:lvl2pPr>
            <a:lvl3pPr marL="914400" indent="0">
              <a:lnSpc>
                <a:spcPct val="120000"/>
              </a:lnSpc>
              <a:buClr>
                <a:srgbClr val="4BA0C1"/>
              </a:buClr>
              <a:buNone/>
              <a:defRPr/>
            </a:lvl3pPr>
            <a:lvl4pPr marL="1371600" indent="0">
              <a:lnSpc>
                <a:spcPct val="120000"/>
              </a:lnSpc>
              <a:buClr>
                <a:srgbClr val="4BA0C1"/>
              </a:buClr>
              <a:buNone/>
              <a:defRPr/>
            </a:lvl4pPr>
            <a:lvl5pPr marL="1828800" indent="0">
              <a:lnSpc>
                <a:spcPct val="120000"/>
              </a:lnSpc>
              <a:buClr>
                <a:srgbClr val="4BA0C1"/>
              </a:buClr>
              <a:buNone/>
              <a:defRPr/>
            </a:lvl5pPr>
          </a:lstStyle>
          <a:p>
            <a:pPr lvl="0"/>
            <a:r>
              <a:rPr lang="en-GB" dirty="0"/>
              <a:t>Click to edit Master text styles</a:t>
            </a:r>
            <a:endParaRPr lang="en-US" dirty="0"/>
          </a:p>
        </p:txBody>
      </p:sp>
    </p:spTree>
    <p:extLst>
      <p:ext uri="{BB962C8B-B14F-4D97-AF65-F5344CB8AC3E}">
        <p14:creationId xmlns:p14="http://schemas.microsoft.com/office/powerpoint/2010/main" val="37633731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ue - Activity">
    <p:spTree>
      <p:nvGrpSpPr>
        <p:cNvPr id="1" name=""/>
        <p:cNvGrpSpPr/>
        <p:nvPr/>
      </p:nvGrpSpPr>
      <p:grpSpPr>
        <a:xfrm>
          <a:off x="0" y="0"/>
          <a:ext cx="0" cy="0"/>
          <a:chOff x="0" y="0"/>
          <a:chExt cx="0" cy="0"/>
        </a:xfrm>
      </p:grpSpPr>
      <p:pic>
        <p:nvPicPr>
          <p:cNvPr id="3" name="Picture 2" descr="A blue and white gradient&#10;&#10;AI-generated content may be incorrect.">
            <a:extLst>
              <a:ext uri="{FF2B5EF4-FFF2-40B4-BE49-F238E27FC236}">
                <a16:creationId xmlns:a16="http://schemas.microsoft.com/office/drawing/2014/main" id="{BC884A3F-805A-AE7F-A56D-69255567C1EC}"/>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15" name="Picture 14" descr="A blue puzzle piece on a white circle&#10;&#10;Description automatically generated">
            <a:extLst>
              <a:ext uri="{FF2B5EF4-FFF2-40B4-BE49-F238E27FC236}">
                <a16:creationId xmlns:a16="http://schemas.microsoft.com/office/drawing/2014/main" id="{4AB98605-E9E3-D35A-3972-D8172EAC6F0C}"/>
              </a:ext>
            </a:extLst>
          </p:cNvPr>
          <p:cNvPicPr>
            <a:picLocks noChangeAspect="1"/>
          </p:cNvPicPr>
          <p:nvPr userDrawn="1"/>
        </p:nvPicPr>
        <p:blipFill>
          <a:blip r:embed="rId3"/>
          <a:stretch>
            <a:fillRect/>
          </a:stretch>
        </p:blipFill>
        <p:spPr>
          <a:xfrm>
            <a:off x="5303999" y="1317600"/>
            <a:ext cx="1584000" cy="1584000"/>
          </a:xfrm>
          <a:prstGeom prst="rect">
            <a:avLst/>
          </a:prstGeom>
        </p:spPr>
      </p:pic>
      <p:sp>
        <p:nvSpPr>
          <p:cNvPr id="2" name="Title 1">
            <a:extLst>
              <a:ext uri="{FF2B5EF4-FFF2-40B4-BE49-F238E27FC236}">
                <a16:creationId xmlns:a16="http://schemas.microsoft.com/office/drawing/2014/main" id="{1427CF39-7CCF-DE87-5A60-A67E4F14D714}"/>
              </a:ext>
            </a:extLst>
          </p:cNvPr>
          <p:cNvSpPr>
            <a:spLocks noGrp="1"/>
          </p:cNvSpPr>
          <p:nvPr>
            <p:ph type="title" hasCustomPrompt="1"/>
          </p:nvPr>
        </p:nvSpPr>
        <p:spPr>
          <a:xfrm>
            <a:off x="1545335" y="3931285"/>
            <a:ext cx="9101328" cy="1325563"/>
          </a:xfrm>
        </p:spPr>
        <p:txBody>
          <a:bodyPr>
            <a:noAutofit/>
          </a:bodyPr>
          <a:lstStyle>
            <a:lvl1pPr algn="ctr">
              <a:defRPr sz="6000">
                <a:solidFill>
                  <a:schemeClr val="bg1"/>
                </a:solidFill>
              </a:defRPr>
            </a:lvl1pPr>
          </a:lstStyle>
          <a:p>
            <a:r>
              <a:rPr lang="en-GB"/>
              <a:t>Activity name</a:t>
            </a:r>
            <a:endParaRPr lang="en-US"/>
          </a:p>
        </p:txBody>
      </p:sp>
      <p:sp>
        <p:nvSpPr>
          <p:cNvPr id="7" name="TextBox 6">
            <a:extLst>
              <a:ext uri="{FF2B5EF4-FFF2-40B4-BE49-F238E27FC236}">
                <a16:creationId xmlns:a16="http://schemas.microsoft.com/office/drawing/2014/main" id="{D0D626F5-9BE1-7C6E-DB18-98004EE2B946}"/>
              </a:ext>
            </a:extLst>
          </p:cNvPr>
          <p:cNvSpPr txBox="1"/>
          <p:nvPr userDrawn="1"/>
        </p:nvSpPr>
        <p:spPr>
          <a:xfrm>
            <a:off x="3627382" y="2997918"/>
            <a:ext cx="4937234" cy="1015663"/>
          </a:xfrm>
          <a:prstGeom prst="rect">
            <a:avLst/>
          </a:prstGeom>
          <a:noFill/>
        </p:spPr>
        <p:txBody>
          <a:bodyPr wrap="square" rtlCol="0">
            <a:spAutoFit/>
          </a:bodyPr>
          <a:lstStyle/>
          <a:p>
            <a:pPr algn="ctr"/>
            <a:r>
              <a:rPr lang="en-US" sz="6000" b="1" i="0" dirty="0">
                <a:solidFill>
                  <a:srgbClr val="ACBACE"/>
                </a:solidFill>
                <a:latin typeface="Outfit" pitchFamily="2" charset="0"/>
              </a:rPr>
              <a:t>Activity</a:t>
            </a:r>
          </a:p>
        </p:txBody>
      </p:sp>
    </p:spTree>
    <p:extLst>
      <p:ext uri="{BB962C8B-B14F-4D97-AF65-F5344CB8AC3E}">
        <p14:creationId xmlns:p14="http://schemas.microsoft.com/office/powerpoint/2010/main" val="26036515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ue 1">
    <p:spTree>
      <p:nvGrpSpPr>
        <p:cNvPr id="1" name=""/>
        <p:cNvGrpSpPr/>
        <p:nvPr/>
      </p:nvGrpSpPr>
      <p:grpSpPr>
        <a:xfrm>
          <a:off x="0" y="0"/>
          <a:ext cx="0" cy="0"/>
          <a:chOff x="0" y="0"/>
          <a:chExt cx="0" cy="0"/>
        </a:xfrm>
      </p:grpSpPr>
      <p:pic>
        <p:nvPicPr>
          <p:cNvPr id="2" name="Picture 1" descr="A white surface with dots&#10;&#10;AI-generated content may be incorrect.">
            <a:extLst>
              <a:ext uri="{FF2B5EF4-FFF2-40B4-BE49-F238E27FC236}">
                <a16:creationId xmlns:a16="http://schemas.microsoft.com/office/drawing/2014/main" id="{C453C00B-230D-57F1-DA9B-1E1D35B65C2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 name="Text Placeholder 3">
            <a:extLst>
              <a:ext uri="{FF2B5EF4-FFF2-40B4-BE49-F238E27FC236}">
                <a16:creationId xmlns:a16="http://schemas.microsoft.com/office/drawing/2014/main" id="{BE29E997-025E-1FA3-7FBA-77CF28CED507}"/>
              </a:ext>
            </a:extLst>
          </p:cNvPr>
          <p:cNvSpPr>
            <a:spLocks noGrp="1"/>
          </p:cNvSpPr>
          <p:nvPr>
            <p:ph type="body" sz="quarter" idx="10" hasCustomPrompt="1"/>
          </p:nvPr>
        </p:nvSpPr>
        <p:spPr>
          <a:xfrm>
            <a:off x="1047750" y="1504950"/>
            <a:ext cx="5048250" cy="4011613"/>
          </a:xfrm>
        </p:spPr>
        <p:txBody>
          <a:bodyPr>
            <a:noAutofit/>
          </a:bodyPr>
          <a:lstStyle>
            <a:lvl1pPr marL="0" indent="0">
              <a:buNone/>
              <a:defRPr sz="4400">
                <a:solidFill>
                  <a:schemeClr val="tx1"/>
                </a:solidFill>
              </a:defRPr>
            </a:lvl1pPr>
            <a:lvl2pPr marL="457200" indent="0">
              <a:buNone/>
              <a:defRPr sz="4400"/>
            </a:lvl2pPr>
            <a:lvl3pPr marL="914400" indent="0">
              <a:buNone/>
              <a:defRPr sz="4400"/>
            </a:lvl3pPr>
            <a:lvl4pPr marL="1371600" indent="0">
              <a:buNone/>
              <a:defRPr sz="4400"/>
            </a:lvl4pPr>
            <a:lvl5pPr marL="1828800" indent="0">
              <a:buNone/>
              <a:defRPr sz="4400"/>
            </a:lvl5pPr>
          </a:lstStyle>
          <a:p>
            <a:pPr lvl="0"/>
            <a:r>
              <a:rPr lang="en-GB" dirty="0"/>
              <a:t>Add question</a:t>
            </a:r>
            <a:endParaRPr lang="en-US" dirty="0"/>
          </a:p>
        </p:txBody>
      </p:sp>
    </p:spTree>
    <p:extLst>
      <p:ext uri="{BB962C8B-B14F-4D97-AF65-F5344CB8AC3E}">
        <p14:creationId xmlns:p14="http://schemas.microsoft.com/office/powerpoint/2010/main" val="16489313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ue 2">
    <p:spTree>
      <p:nvGrpSpPr>
        <p:cNvPr id="1" name=""/>
        <p:cNvGrpSpPr/>
        <p:nvPr/>
      </p:nvGrpSpPr>
      <p:grpSpPr>
        <a:xfrm>
          <a:off x="0" y="0"/>
          <a:ext cx="0" cy="0"/>
          <a:chOff x="0" y="0"/>
          <a:chExt cx="0" cy="0"/>
        </a:xfrm>
      </p:grpSpPr>
      <p:pic>
        <p:nvPicPr>
          <p:cNvPr id="3" name="Picture 2" descr="A blue and white gradient&#10;&#10;AI-generated content may be incorrect.">
            <a:extLst>
              <a:ext uri="{FF2B5EF4-FFF2-40B4-BE49-F238E27FC236}">
                <a16:creationId xmlns:a16="http://schemas.microsoft.com/office/drawing/2014/main" id="{6EB04C53-C2BE-09C0-4138-ECD2340E102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5">
            <a:extLst>
              <a:ext uri="{FF2B5EF4-FFF2-40B4-BE49-F238E27FC236}">
                <a16:creationId xmlns:a16="http://schemas.microsoft.com/office/drawing/2014/main" id="{68960019-7060-C3FC-FEF9-A78C503A668A}"/>
              </a:ext>
            </a:extLst>
          </p:cNvPr>
          <p:cNvSpPr>
            <a:spLocks noGrp="1"/>
          </p:cNvSpPr>
          <p:nvPr>
            <p:ph type="title"/>
          </p:nvPr>
        </p:nvSpPr>
        <p:spPr>
          <a:xfrm>
            <a:off x="2831592" y="3029426"/>
            <a:ext cx="6528816" cy="799148"/>
          </a:xfrm>
        </p:spPr>
        <p:txBody>
          <a:bodyPr>
            <a:noAutofit/>
          </a:bodyPr>
          <a:lstStyle>
            <a:lvl1pPr algn="ctr">
              <a:defRPr sz="6000">
                <a:solidFill>
                  <a:schemeClr val="bg1"/>
                </a:solidFill>
              </a:defRPr>
            </a:lvl1pPr>
          </a:lstStyle>
          <a:p>
            <a:r>
              <a:rPr lang="en-GB" dirty="0"/>
              <a:t>Click to edit Master title style</a:t>
            </a:r>
            <a:endParaRPr lang="en-US" dirty="0"/>
          </a:p>
        </p:txBody>
      </p:sp>
    </p:spTree>
    <p:extLst>
      <p:ext uri="{BB962C8B-B14F-4D97-AF65-F5344CB8AC3E}">
        <p14:creationId xmlns:p14="http://schemas.microsoft.com/office/powerpoint/2010/main" val="41438106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Red - Question / Images">
    <p:spTree>
      <p:nvGrpSpPr>
        <p:cNvPr id="1" name=""/>
        <p:cNvGrpSpPr/>
        <p:nvPr/>
      </p:nvGrpSpPr>
      <p:grpSpPr>
        <a:xfrm>
          <a:off x="0" y="0"/>
          <a:ext cx="0" cy="0"/>
          <a:chOff x="0" y="0"/>
          <a:chExt cx="0" cy="0"/>
        </a:xfrm>
      </p:grpSpPr>
      <p:pic>
        <p:nvPicPr>
          <p:cNvPr id="4" name="Picture 3" descr="A pink background with a white background&#10;&#10;AI-generated content may be incorrect.">
            <a:extLst>
              <a:ext uri="{FF2B5EF4-FFF2-40B4-BE49-F238E27FC236}">
                <a16:creationId xmlns:a16="http://schemas.microsoft.com/office/drawing/2014/main" id="{7FF323B8-6D88-19EF-2EB7-0C01190B673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Text Placeholder 5">
            <a:extLst>
              <a:ext uri="{FF2B5EF4-FFF2-40B4-BE49-F238E27FC236}">
                <a16:creationId xmlns:a16="http://schemas.microsoft.com/office/drawing/2014/main" id="{FAF65B29-F1F0-6D0A-5302-FD9DC0124919}"/>
              </a:ext>
            </a:extLst>
          </p:cNvPr>
          <p:cNvSpPr>
            <a:spLocks noGrp="1"/>
          </p:cNvSpPr>
          <p:nvPr>
            <p:ph type="body" sz="quarter" idx="10"/>
          </p:nvPr>
        </p:nvSpPr>
        <p:spPr>
          <a:xfrm>
            <a:off x="606425" y="337448"/>
            <a:ext cx="10833100" cy="1014412"/>
          </a:xfrm>
        </p:spPr>
        <p:txBody>
          <a:bodyPr>
            <a:normAutofit/>
          </a:bodyPr>
          <a:lstStyle>
            <a:lvl1pPr marL="0" indent="0" algn="ctr">
              <a:buNone/>
              <a:defRPr sz="4400" b="1"/>
            </a:lvl1pPr>
            <a:lvl2pPr algn="ctr">
              <a:defRPr/>
            </a:lvl2pPr>
            <a:lvl3pPr algn="ctr">
              <a:defRPr/>
            </a:lvl3pPr>
            <a:lvl4pPr algn="ctr">
              <a:defRPr/>
            </a:lvl4pPr>
            <a:lvl5pPr algn="ctr">
              <a:defRPr/>
            </a:lvl5pPr>
          </a:lstStyle>
          <a:p>
            <a:pPr lvl="0"/>
            <a:r>
              <a:rPr lang="en-GB" dirty="0"/>
              <a:t>Click to edit Master text styles</a:t>
            </a:r>
            <a:endParaRPr lang="en-US" dirty="0"/>
          </a:p>
        </p:txBody>
      </p:sp>
      <p:pic>
        <p:nvPicPr>
          <p:cNvPr id="7" name="Picture 6" descr="A red and white gradient&#10;&#10;AI-generated content may be incorrect.">
            <a:extLst>
              <a:ext uri="{FF2B5EF4-FFF2-40B4-BE49-F238E27FC236}">
                <a16:creationId xmlns:a16="http://schemas.microsoft.com/office/drawing/2014/main" id="{8A7C9259-A58C-F981-EB75-781B9D5FD792}"/>
              </a:ext>
            </a:extLst>
          </p:cNvPr>
          <p:cNvPicPr>
            <a:picLocks noChangeAspect="1"/>
          </p:cNvPicPr>
          <p:nvPr userDrawn="1"/>
        </p:nvPicPr>
        <p:blipFill>
          <a:blip r:embed="rId3"/>
          <a:srcRect t="22294"/>
          <a:stretch>
            <a:fillRect/>
          </a:stretch>
        </p:blipFill>
        <p:spPr>
          <a:xfrm>
            <a:off x="0" y="1528876"/>
            <a:ext cx="12192000" cy="5329123"/>
          </a:xfrm>
          <a:prstGeom prst="rect">
            <a:avLst/>
          </a:prstGeom>
        </p:spPr>
      </p:pic>
    </p:spTree>
    <p:extLst>
      <p:ext uri="{BB962C8B-B14F-4D97-AF65-F5344CB8AC3E}">
        <p14:creationId xmlns:p14="http://schemas.microsoft.com/office/powerpoint/2010/main" val="11520612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pic>
        <p:nvPicPr>
          <p:cNvPr id="2" name="Picture 1" descr="A young child in green shirt&#10;&#10;AI-generated content may be incorrect.">
            <a:extLst>
              <a:ext uri="{FF2B5EF4-FFF2-40B4-BE49-F238E27FC236}">
                <a16:creationId xmlns:a16="http://schemas.microsoft.com/office/drawing/2014/main" id="{0687D1A5-ABE8-F079-73A1-33ACF874E3A2}"/>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1566178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Red 1">
    <p:spTree>
      <p:nvGrpSpPr>
        <p:cNvPr id="1" name=""/>
        <p:cNvGrpSpPr/>
        <p:nvPr/>
      </p:nvGrpSpPr>
      <p:grpSpPr>
        <a:xfrm>
          <a:off x="0" y="0"/>
          <a:ext cx="0" cy="0"/>
          <a:chOff x="0" y="0"/>
          <a:chExt cx="0" cy="0"/>
        </a:xfrm>
      </p:grpSpPr>
      <p:pic>
        <p:nvPicPr>
          <p:cNvPr id="7" name="Picture 6" descr="A red and white gradient&#10;&#10;AI-generated content may be incorrect.">
            <a:extLst>
              <a:ext uri="{FF2B5EF4-FFF2-40B4-BE49-F238E27FC236}">
                <a16:creationId xmlns:a16="http://schemas.microsoft.com/office/drawing/2014/main" id="{273F9BA6-7F69-965F-82D2-826FD80C3CF6}"/>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5">
            <a:extLst>
              <a:ext uri="{FF2B5EF4-FFF2-40B4-BE49-F238E27FC236}">
                <a16:creationId xmlns:a16="http://schemas.microsoft.com/office/drawing/2014/main" id="{637F01E5-D53B-0574-0C32-B9AC2960AEFA}"/>
              </a:ext>
            </a:extLst>
          </p:cNvPr>
          <p:cNvSpPr>
            <a:spLocks noGrp="1"/>
          </p:cNvSpPr>
          <p:nvPr>
            <p:ph type="title"/>
          </p:nvPr>
        </p:nvSpPr>
        <p:spPr>
          <a:xfrm>
            <a:off x="2831592" y="3029426"/>
            <a:ext cx="6528816" cy="799148"/>
          </a:xfrm>
        </p:spPr>
        <p:txBody>
          <a:bodyPr>
            <a:noAutofit/>
          </a:bodyPr>
          <a:lstStyle>
            <a:lvl1pPr algn="ctr">
              <a:defRPr sz="6000">
                <a:solidFill>
                  <a:schemeClr val="bg1"/>
                </a:solidFill>
              </a:defRPr>
            </a:lvl1pPr>
          </a:lstStyle>
          <a:p>
            <a:r>
              <a:rPr lang="en-GB"/>
              <a:t>Click to edit Master title style</a:t>
            </a:r>
            <a:endParaRPr lang="en-US"/>
          </a:p>
        </p:txBody>
      </p:sp>
    </p:spTree>
    <p:extLst>
      <p:ext uri="{BB962C8B-B14F-4D97-AF65-F5344CB8AC3E}">
        <p14:creationId xmlns:p14="http://schemas.microsoft.com/office/powerpoint/2010/main" val="58730501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Red">
    <p:spTree>
      <p:nvGrpSpPr>
        <p:cNvPr id="1" name=""/>
        <p:cNvGrpSpPr/>
        <p:nvPr/>
      </p:nvGrpSpPr>
      <p:grpSpPr>
        <a:xfrm>
          <a:off x="0" y="0"/>
          <a:ext cx="0" cy="0"/>
          <a:chOff x="0" y="0"/>
          <a:chExt cx="0" cy="0"/>
        </a:xfrm>
      </p:grpSpPr>
      <p:pic>
        <p:nvPicPr>
          <p:cNvPr id="3" name="Picture 2" descr="A pink background with a white background&#10;&#10;AI-generated content may be incorrect.">
            <a:extLst>
              <a:ext uri="{FF2B5EF4-FFF2-40B4-BE49-F238E27FC236}">
                <a16:creationId xmlns:a16="http://schemas.microsoft.com/office/drawing/2014/main" id="{7C8CF544-6D28-40C2-29CF-08DCBA68A32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Text Placeholder 7">
            <a:extLst>
              <a:ext uri="{FF2B5EF4-FFF2-40B4-BE49-F238E27FC236}">
                <a16:creationId xmlns:a16="http://schemas.microsoft.com/office/drawing/2014/main" id="{3461C824-0B5B-5E64-3CE6-67EB59EDC19F}"/>
              </a:ext>
            </a:extLst>
          </p:cNvPr>
          <p:cNvSpPr>
            <a:spLocks noGrp="1"/>
          </p:cNvSpPr>
          <p:nvPr>
            <p:ph type="body" sz="quarter" idx="10" hasCustomPrompt="1"/>
          </p:nvPr>
        </p:nvSpPr>
        <p:spPr>
          <a:xfrm>
            <a:off x="998503" y="825154"/>
            <a:ext cx="9934539" cy="4939541"/>
          </a:xfrm>
        </p:spPr>
        <p:txBody>
          <a:bodyPr>
            <a:noAutofit/>
          </a:bodyPr>
          <a:lstStyle>
            <a:lvl1pPr marL="0" indent="0">
              <a:spcBef>
                <a:spcPts val="0"/>
              </a:spcBef>
              <a:spcAft>
                <a:spcPts val="2000"/>
              </a:spcAft>
              <a:buNone/>
              <a:defRPr sz="2400"/>
            </a:lvl1pPr>
            <a:lvl2pPr marL="457200" indent="0">
              <a:buNone/>
              <a:defRPr sz="3500"/>
            </a:lvl2pPr>
            <a:lvl3pPr marL="914400" indent="0">
              <a:buNone/>
              <a:defRPr sz="3500"/>
            </a:lvl3pPr>
            <a:lvl4pPr marL="1371600" indent="0">
              <a:buNone/>
              <a:defRPr sz="3500"/>
            </a:lvl4pPr>
            <a:lvl5pPr marL="1828800" indent="0">
              <a:buNone/>
              <a:defRPr sz="3500"/>
            </a:lvl5pPr>
          </a:lstStyle>
          <a:p>
            <a:pPr lvl="0"/>
            <a:r>
              <a:rPr lang="en-GB" dirty="0"/>
              <a:t>Add text</a:t>
            </a:r>
            <a:endParaRPr lang="en-US" dirty="0"/>
          </a:p>
        </p:txBody>
      </p:sp>
    </p:spTree>
    <p:extLst>
      <p:ext uri="{BB962C8B-B14F-4D97-AF65-F5344CB8AC3E}">
        <p14:creationId xmlns:p14="http://schemas.microsoft.com/office/powerpoint/2010/main" val="18197429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Red - Bible verse">
    <p:spTree>
      <p:nvGrpSpPr>
        <p:cNvPr id="1" name=""/>
        <p:cNvGrpSpPr/>
        <p:nvPr/>
      </p:nvGrpSpPr>
      <p:grpSpPr>
        <a:xfrm>
          <a:off x="0" y="0"/>
          <a:ext cx="0" cy="0"/>
          <a:chOff x="0" y="0"/>
          <a:chExt cx="0" cy="0"/>
        </a:xfrm>
      </p:grpSpPr>
      <p:pic>
        <p:nvPicPr>
          <p:cNvPr id="3" name="Picture 2" descr="A pink background with a white background&#10;&#10;AI-generated content may be incorrect.">
            <a:extLst>
              <a:ext uri="{FF2B5EF4-FFF2-40B4-BE49-F238E27FC236}">
                <a16:creationId xmlns:a16="http://schemas.microsoft.com/office/drawing/2014/main" id="{AA2060B4-B30A-1343-14AA-7748091CC605}"/>
              </a:ext>
            </a:extLst>
          </p:cNvPr>
          <p:cNvPicPr/>
          <p:nvPr userDrawn="1"/>
        </p:nvPicPr>
        <p:blipFill>
          <a:blip r:embed="rId2"/>
          <a:stretch>
            <a:fillRect/>
          </a:stretch>
        </p:blipFill>
        <p:spPr>
          <a:xfrm>
            <a:off x="0" y="0"/>
            <a:ext cx="12192000" cy="6858000"/>
          </a:xfrm>
          <a:prstGeom prst="rect">
            <a:avLst/>
          </a:prstGeom>
        </p:spPr>
      </p:pic>
      <p:sp>
        <p:nvSpPr>
          <p:cNvPr id="9" name="TextBox 8">
            <a:extLst>
              <a:ext uri="{FF2B5EF4-FFF2-40B4-BE49-F238E27FC236}">
                <a16:creationId xmlns:a16="http://schemas.microsoft.com/office/drawing/2014/main" id="{A9BF6B44-B4BF-D332-BB71-B4EAD351BCF2}"/>
              </a:ext>
            </a:extLst>
          </p:cNvPr>
          <p:cNvSpPr txBox="1"/>
          <p:nvPr userDrawn="1"/>
        </p:nvSpPr>
        <p:spPr>
          <a:xfrm>
            <a:off x="2380791" y="637218"/>
            <a:ext cx="4937234" cy="784830"/>
          </a:xfrm>
          <a:prstGeom prst="rect">
            <a:avLst/>
          </a:prstGeom>
          <a:noFill/>
        </p:spPr>
        <p:txBody>
          <a:bodyPr wrap="square" rtlCol="0">
            <a:spAutoFit/>
          </a:bodyPr>
          <a:lstStyle/>
          <a:p>
            <a:pPr algn="l"/>
            <a:r>
              <a:rPr lang="en-GB" sz="4500" b="1" i="0" noProof="0" dirty="0">
                <a:solidFill>
                  <a:srgbClr val="C67673"/>
                </a:solidFill>
                <a:latin typeface="Outfit" pitchFamily="2" charset="0"/>
              </a:rPr>
              <a:t>Bible verse</a:t>
            </a:r>
          </a:p>
        </p:txBody>
      </p:sp>
      <p:sp>
        <p:nvSpPr>
          <p:cNvPr id="11" name="Text Placeholder 10">
            <a:extLst>
              <a:ext uri="{FF2B5EF4-FFF2-40B4-BE49-F238E27FC236}">
                <a16:creationId xmlns:a16="http://schemas.microsoft.com/office/drawing/2014/main" id="{DC0F8674-DEB6-374D-5D0B-0488367EFA11}"/>
              </a:ext>
            </a:extLst>
          </p:cNvPr>
          <p:cNvSpPr>
            <a:spLocks noGrp="1"/>
          </p:cNvSpPr>
          <p:nvPr>
            <p:ph type="body" sz="quarter" idx="10" hasCustomPrompt="1"/>
          </p:nvPr>
        </p:nvSpPr>
        <p:spPr>
          <a:xfrm>
            <a:off x="2380791" y="1272346"/>
            <a:ext cx="4492625" cy="854628"/>
          </a:xfrm>
        </p:spPr>
        <p:txBody>
          <a:bodyPr>
            <a:normAutofit/>
          </a:bodyPr>
          <a:lstStyle>
            <a:lvl1pPr marL="0" indent="0">
              <a:buNone/>
              <a:defRPr sz="4400" b="1">
                <a:solidFill>
                  <a:srgbClr val="A72327"/>
                </a:solidFill>
              </a:defRPr>
            </a:lvl1pPr>
          </a:lstStyle>
          <a:p>
            <a:pPr lvl="0"/>
            <a:r>
              <a:rPr lang="en-GB" noProof="0" dirty="0">
                <a:latin typeface="Outfit"/>
              </a:rPr>
              <a:t>Verse</a:t>
            </a:r>
            <a:endParaRPr lang="en-US" dirty="0"/>
          </a:p>
        </p:txBody>
      </p:sp>
      <p:sp>
        <p:nvSpPr>
          <p:cNvPr id="12" name="Text Placeholder 2">
            <a:extLst>
              <a:ext uri="{FF2B5EF4-FFF2-40B4-BE49-F238E27FC236}">
                <a16:creationId xmlns:a16="http://schemas.microsoft.com/office/drawing/2014/main" id="{532A0309-1492-CD51-8586-CD80D6EB14B1}"/>
              </a:ext>
            </a:extLst>
          </p:cNvPr>
          <p:cNvSpPr>
            <a:spLocks noGrp="1"/>
          </p:cNvSpPr>
          <p:nvPr>
            <p:ph type="body" sz="quarter" idx="11"/>
          </p:nvPr>
        </p:nvSpPr>
        <p:spPr>
          <a:xfrm>
            <a:off x="2380791" y="2387815"/>
            <a:ext cx="6643939" cy="3575663"/>
          </a:xfrm>
        </p:spPr>
        <p:txBody>
          <a:bodyPr>
            <a:normAutofit/>
          </a:bodyPr>
          <a:lstStyle>
            <a:lvl1pPr marL="0" indent="0">
              <a:lnSpc>
                <a:spcPct val="120000"/>
              </a:lnSpc>
              <a:buClr>
                <a:srgbClr val="4BA0C1"/>
              </a:buClr>
              <a:buFont typeface="Arial" panose="020B0604020202020204" pitchFamily="34" charset="0"/>
              <a:buNone/>
              <a:defRPr sz="3500"/>
            </a:lvl1pPr>
            <a:lvl2pPr marL="457200" indent="0">
              <a:lnSpc>
                <a:spcPct val="120000"/>
              </a:lnSpc>
              <a:buClr>
                <a:srgbClr val="4BA0C1"/>
              </a:buClr>
              <a:buNone/>
              <a:defRPr/>
            </a:lvl2pPr>
            <a:lvl3pPr marL="914400" indent="0">
              <a:lnSpc>
                <a:spcPct val="120000"/>
              </a:lnSpc>
              <a:buClr>
                <a:srgbClr val="4BA0C1"/>
              </a:buClr>
              <a:buNone/>
              <a:defRPr/>
            </a:lvl3pPr>
            <a:lvl4pPr marL="1371600" indent="0">
              <a:lnSpc>
                <a:spcPct val="120000"/>
              </a:lnSpc>
              <a:buClr>
                <a:srgbClr val="4BA0C1"/>
              </a:buClr>
              <a:buNone/>
              <a:defRPr/>
            </a:lvl4pPr>
            <a:lvl5pPr marL="1828800" indent="0">
              <a:lnSpc>
                <a:spcPct val="120000"/>
              </a:lnSpc>
              <a:buClr>
                <a:srgbClr val="4BA0C1"/>
              </a:buClr>
              <a:buNone/>
              <a:defRPr/>
            </a:lvl5pPr>
          </a:lstStyle>
          <a:p>
            <a:pPr lvl="0"/>
            <a:r>
              <a:rPr lang="en-GB" dirty="0"/>
              <a:t>Click to edit Master text styles</a:t>
            </a:r>
            <a:endParaRPr lang="en-US" dirty="0"/>
          </a:p>
        </p:txBody>
      </p:sp>
      <p:pic>
        <p:nvPicPr>
          <p:cNvPr id="2" name="Picture 1" descr="A white cross on a red circle&#10;&#10;AI-generated content may be incorrect.">
            <a:extLst>
              <a:ext uri="{FF2B5EF4-FFF2-40B4-BE49-F238E27FC236}">
                <a16:creationId xmlns:a16="http://schemas.microsoft.com/office/drawing/2014/main" id="{67A4B8E4-3202-439F-B943-DECB7F0E062E}"/>
              </a:ext>
            </a:extLst>
          </p:cNvPr>
          <p:cNvPicPr>
            <a:picLocks noChangeAspect="1"/>
          </p:cNvPicPr>
          <p:nvPr userDrawn="1"/>
        </p:nvPicPr>
        <p:blipFill>
          <a:blip r:embed="rId3"/>
          <a:stretch>
            <a:fillRect/>
          </a:stretch>
        </p:blipFill>
        <p:spPr>
          <a:xfrm>
            <a:off x="420725" y="834168"/>
            <a:ext cx="1582079" cy="1582079"/>
          </a:xfrm>
          <a:prstGeom prst="rect">
            <a:avLst/>
          </a:prstGeom>
        </p:spPr>
      </p:pic>
    </p:spTree>
    <p:extLst>
      <p:ext uri="{BB962C8B-B14F-4D97-AF65-F5344CB8AC3E}">
        <p14:creationId xmlns:p14="http://schemas.microsoft.com/office/powerpoint/2010/main" val="70919159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Reflection">
    <p:spTree>
      <p:nvGrpSpPr>
        <p:cNvPr id="1" name=""/>
        <p:cNvGrpSpPr/>
        <p:nvPr/>
      </p:nvGrpSpPr>
      <p:grpSpPr>
        <a:xfrm>
          <a:off x="0" y="0"/>
          <a:ext cx="0" cy="0"/>
          <a:chOff x="0" y="0"/>
          <a:chExt cx="0" cy="0"/>
        </a:xfrm>
      </p:grpSpPr>
      <p:pic>
        <p:nvPicPr>
          <p:cNvPr id="3" name="Picture 2" descr="A pink background with a white background&#10;&#10;AI-generated content may be incorrect.">
            <a:extLst>
              <a:ext uri="{FF2B5EF4-FFF2-40B4-BE49-F238E27FC236}">
                <a16:creationId xmlns:a16="http://schemas.microsoft.com/office/drawing/2014/main" id="{7C8CF544-6D28-40C2-29CF-08DCBA68A32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Text Placeholder 7">
            <a:extLst>
              <a:ext uri="{FF2B5EF4-FFF2-40B4-BE49-F238E27FC236}">
                <a16:creationId xmlns:a16="http://schemas.microsoft.com/office/drawing/2014/main" id="{3461C824-0B5B-5E64-3CE6-67EB59EDC19F}"/>
              </a:ext>
            </a:extLst>
          </p:cNvPr>
          <p:cNvSpPr>
            <a:spLocks noGrp="1"/>
          </p:cNvSpPr>
          <p:nvPr>
            <p:ph type="body" sz="quarter" idx="10" hasCustomPrompt="1"/>
          </p:nvPr>
        </p:nvSpPr>
        <p:spPr>
          <a:xfrm>
            <a:off x="2439678" y="1848885"/>
            <a:ext cx="7095996" cy="2469388"/>
          </a:xfrm>
        </p:spPr>
        <p:txBody>
          <a:bodyPr>
            <a:noAutofit/>
          </a:bodyPr>
          <a:lstStyle>
            <a:lvl1pPr marL="0" indent="0">
              <a:spcBef>
                <a:spcPts val="0"/>
              </a:spcBef>
              <a:spcAft>
                <a:spcPts val="2000"/>
              </a:spcAft>
              <a:buNone/>
              <a:defRPr sz="2400"/>
            </a:lvl1pPr>
            <a:lvl2pPr marL="457200" indent="0">
              <a:buNone/>
              <a:defRPr sz="3500"/>
            </a:lvl2pPr>
            <a:lvl3pPr marL="914400" indent="0">
              <a:buNone/>
              <a:defRPr sz="3500"/>
            </a:lvl3pPr>
            <a:lvl4pPr marL="1371600" indent="0">
              <a:buNone/>
              <a:defRPr sz="3500"/>
            </a:lvl4pPr>
            <a:lvl5pPr marL="1828800" indent="0">
              <a:buNone/>
              <a:defRPr sz="3500"/>
            </a:lvl5pPr>
          </a:lstStyle>
          <a:p>
            <a:pPr lvl="0"/>
            <a:r>
              <a:rPr lang="en-GB" dirty="0"/>
              <a:t>Add text</a:t>
            </a:r>
            <a:endParaRPr lang="en-US" dirty="0"/>
          </a:p>
        </p:txBody>
      </p:sp>
      <p:pic>
        <p:nvPicPr>
          <p:cNvPr id="4" name="Picture 3" descr="A white cloud in a red circle&#10;&#10;AI-generated content may be incorrect.">
            <a:extLst>
              <a:ext uri="{FF2B5EF4-FFF2-40B4-BE49-F238E27FC236}">
                <a16:creationId xmlns:a16="http://schemas.microsoft.com/office/drawing/2014/main" id="{A613DC6D-ACD8-E575-6647-1E361651E61A}"/>
              </a:ext>
            </a:extLst>
          </p:cNvPr>
          <p:cNvPicPr>
            <a:picLocks noChangeAspect="1"/>
          </p:cNvPicPr>
          <p:nvPr userDrawn="1"/>
        </p:nvPicPr>
        <p:blipFill>
          <a:blip r:embed="rId3"/>
          <a:stretch>
            <a:fillRect/>
          </a:stretch>
        </p:blipFill>
        <p:spPr>
          <a:xfrm>
            <a:off x="596731" y="572115"/>
            <a:ext cx="1543762" cy="1543762"/>
          </a:xfrm>
          <a:prstGeom prst="rect">
            <a:avLst/>
          </a:prstGeom>
        </p:spPr>
      </p:pic>
      <p:sp>
        <p:nvSpPr>
          <p:cNvPr id="9" name="Title 2">
            <a:extLst>
              <a:ext uri="{FF2B5EF4-FFF2-40B4-BE49-F238E27FC236}">
                <a16:creationId xmlns:a16="http://schemas.microsoft.com/office/drawing/2014/main" id="{3D4766D4-9D64-E6BA-332D-CFF9591B7442}"/>
              </a:ext>
            </a:extLst>
          </p:cNvPr>
          <p:cNvSpPr>
            <a:spLocks noGrp="1"/>
          </p:cNvSpPr>
          <p:nvPr userDrawn="1"/>
        </p:nvSpPr>
        <p:spPr>
          <a:xfrm>
            <a:off x="2335714" y="909446"/>
            <a:ext cx="5887214" cy="8691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500" b="1" kern="1200">
                <a:solidFill>
                  <a:srgbClr val="A72327"/>
                </a:solidFill>
                <a:latin typeface="Outfit" pitchFamily="2" charset="0"/>
                <a:ea typeface="+mj-ea"/>
                <a:cs typeface="+mj-cs"/>
              </a:defRPr>
            </a:lvl1pPr>
          </a:lstStyle>
          <a:p>
            <a:r>
              <a:rPr lang="en-GB" noProof="0" dirty="0">
                <a:solidFill>
                  <a:schemeClr val="tx1"/>
                </a:solidFill>
                <a:latin typeface="Outfit"/>
              </a:rPr>
              <a:t>Reflection</a:t>
            </a:r>
            <a:endParaRPr lang="en-GB" noProof="0" dirty="0">
              <a:solidFill>
                <a:schemeClr val="tx1"/>
              </a:solidFill>
            </a:endParaRPr>
          </a:p>
        </p:txBody>
      </p:sp>
    </p:spTree>
    <p:extLst>
      <p:ext uri="{BB962C8B-B14F-4D97-AF65-F5344CB8AC3E}">
        <p14:creationId xmlns:p14="http://schemas.microsoft.com/office/powerpoint/2010/main" val="417327430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ong">
    <p:spTree>
      <p:nvGrpSpPr>
        <p:cNvPr id="1" name=""/>
        <p:cNvGrpSpPr/>
        <p:nvPr/>
      </p:nvGrpSpPr>
      <p:grpSpPr>
        <a:xfrm>
          <a:off x="0" y="0"/>
          <a:ext cx="0" cy="0"/>
          <a:chOff x="0" y="0"/>
          <a:chExt cx="0" cy="0"/>
        </a:xfrm>
      </p:grpSpPr>
      <p:pic>
        <p:nvPicPr>
          <p:cNvPr id="3" name="Picture 2" descr="A pink background with a white background&#10;&#10;AI-generated content may be incorrect.">
            <a:extLst>
              <a:ext uri="{FF2B5EF4-FFF2-40B4-BE49-F238E27FC236}">
                <a16:creationId xmlns:a16="http://schemas.microsoft.com/office/drawing/2014/main" id="{7C8CF544-6D28-40C2-29CF-08DCBA68A32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Text Placeholder 7">
            <a:extLst>
              <a:ext uri="{FF2B5EF4-FFF2-40B4-BE49-F238E27FC236}">
                <a16:creationId xmlns:a16="http://schemas.microsoft.com/office/drawing/2014/main" id="{3461C824-0B5B-5E64-3CE6-67EB59EDC19F}"/>
              </a:ext>
            </a:extLst>
          </p:cNvPr>
          <p:cNvSpPr>
            <a:spLocks noGrp="1"/>
          </p:cNvSpPr>
          <p:nvPr>
            <p:ph type="body" sz="quarter" idx="10" hasCustomPrompt="1"/>
          </p:nvPr>
        </p:nvSpPr>
        <p:spPr>
          <a:xfrm>
            <a:off x="2439678" y="1848885"/>
            <a:ext cx="7095996" cy="2469388"/>
          </a:xfrm>
        </p:spPr>
        <p:txBody>
          <a:bodyPr>
            <a:noAutofit/>
          </a:bodyPr>
          <a:lstStyle>
            <a:lvl1pPr marL="0" indent="0">
              <a:spcBef>
                <a:spcPts val="0"/>
              </a:spcBef>
              <a:spcAft>
                <a:spcPts val="2000"/>
              </a:spcAft>
              <a:buNone/>
              <a:defRPr sz="4400"/>
            </a:lvl1pPr>
            <a:lvl2pPr marL="457200" indent="0">
              <a:buNone/>
              <a:defRPr sz="3500"/>
            </a:lvl2pPr>
            <a:lvl3pPr marL="914400" indent="0">
              <a:buNone/>
              <a:defRPr sz="3500"/>
            </a:lvl3pPr>
            <a:lvl4pPr marL="1371600" indent="0">
              <a:buNone/>
              <a:defRPr sz="3500"/>
            </a:lvl4pPr>
            <a:lvl5pPr marL="1828800" indent="0">
              <a:buNone/>
              <a:defRPr sz="3500"/>
            </a:lvl5pPr>
          </a:lstStyle>
          <a:p>
            <a:pPr lvl="0"/>
            <a:r>
              <a:rPr lang="en-GB" dirty="0"/>
              <a:t>Add text</a:t>
            </a:r>
            <a:endParaRPr lang="en-US" dirty="0"/>
          </a:p>
        </p:txBody>
      </p:sp>
      <p:sp>
        <p:nvSpPr>
          <p:cNvPr id="9" name="Title 2">
            <a:extLst>
              <a:ext uri="{FF2B5EF4-FFF2-40B4-BE49-F238E27FC236}">
                <a16:creationId xmlns:a16="http://schemas.microsoft.com/office/drawing/2014/main" id="{3D4766D4-9D64-E6BA-332D-CFF9591B7442}"/>
              </a:ext>
            </a:extLst>
          </p:cNvPr>
          <p:cNvSpPr>
            <a:spLocks noGrp="1"/>
          </p:cNvSpPr>
          <p:nvPr userDrawn="1"/>
        </p:nvSpPr>
        <p:spPr>
          <a:xfrm>
            <a:off x="2335714" y="909446"/>
            <a:ext cx="5887214" cy="8691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500" b="1" kern="1200">
                <a:solidFill>
                  <a:srgbClr val="A72327"/>
                </a:solidFill>
                <a:latin typeface="Outfit" pitchFamily="2" charset="0"/>
                <a:ea typeface="+mj-ea"/>
                <a:cs typeface="+mj-cs"/>
              </a:defRPr>
            </a:lvl1pPr>
          </a:lstStyle>
          <a:p>
            <a:r>
              <a:rPr lang="en-GB" noProof="0" dirty="0">
                <a:solidFill>
                  <a:schemeClr val="tx1"/>
                </a:solidFill>
                <a:latin typeface="Outfit"/>
              </a:rPr>
              <a:t>Song</a:t>
            </a:r>
            <a:endParaRPr lang="en-GB" noProof="0" dirty="0">
              <a:solidFill>
                <a:schemeClr val="tx1"/>
              </a:solidFill>
            </a:endParaRPr>
          </a:p>
        </p:txBody>
      </p:sp>
      <p:pic>
        <p:nvPicPr>
          <p:cNvPr id="7" name="Picture 6" descr="A white musical note on a red circle&#10;&#10;AI-generated content may be incorrect.">
            <a:extLst>
              <a:ext uri="{FF2B5EF4-FFF2-40B4-BE49-F238E27FC236}">
                <a16:creationId xmlns:a16="http://schemas.microsoft.com/office/drawing/2014/main" id="{67E5D4F6-9B19-F341-EEDE-D85483795EF8}"/>
              </a:ext>
            </a:extLst>
          </p:cNvPr>
          <p:cNvPicPr>
            <a:picLocks noChangeAspect="1"/>
          </p:cNvPicPr>
          <p:nvPr userDrawn="1"/>
        </p:nvPicPr>
        <p:blipFill>
          <a:blip r:embed="rId3"/>
          <a:stretch>
            <a:fillRect/>
          </a:stretch>
        </p:blipFill>
        <p:spPr>
          <a:xfrm>
            <a:off x="596732" y="572116"/>
            <a:ext cx="1543762" cy="1543762"/>
          </a:xfrm>
          <a:prstGeom prst="rect">
            <a:avLst/>
          </a:prstGeom>
        </p:spPr>
      </p:pic>
    </p:spTree>
    <p:extLst>
      <p:ext uri="{BB962C8B-B14F-4D97-AF65-F5344CB8AC3E}">
        <p14:creationId xmlns:p14="http://schemas.microsoft.com/office/powerpoint/2010/main" val="397310169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rayer">
    <p:spTree>
      <p:nvGrpSpPr>
        <p:cNvPr id="1" name=""/>
        <p:cNvGrpSpPr/>
        <p:nvPr/>
      </p:nvGrpSpPr>
      <p:grpSpPr>
        <a:xfrm>
          <a:off x="0" y="0"/>
          <a:ext cx="0" cy="0"/>
          <a:chOff x="0" y="0"/>
          <a:chExt cx="0" cy="0"/>
        </a:xfrm>
      </p:grpSpPr>
      <p:pic>
        <p:nvPicPr>
          <p:cNvPr id="3" name="Picture 2" descr="A pink background with a white background&#10;&#10;AI-generated content may be incorrect.">
            <a:extLst>
              <a:ext uri="{FF2B5EF4-FFF2-40B4-BE49-F238E27FC236}">
                <a16:creationId xmlns:a16="http://schemas.microsoft.com/office/drawing/2014/main" id="{7C8CF544-6D28-40C2-29CF-08DCBA68A32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Text Placeholder 7">
            <a:extLst>
              <a:ext uri="{FF2B5EF4-FFF2-40B4-BE49-F238E27FC236}">
                <a16:creationId xmlns:a16="http://schemas.microsoft.com/office/drawing/2014/main" id="{3461C824-0B5B-5E64-3CE6-67EB59EDC19F}"/>
              </a:ext>
            </a:extLst>
          </p:cNvPr>
          <p:cNvSpPr>
            <a:spLocks noGrp="1"/>
          </p:cNvSpPr>
          <p:nvPr>
            <p:ph type="body" sz="quarter" idx="10" hasCustomPrompt="1"/>
          </p:nvPr>
        </p:nvSpPr>
        <p:spPr>
          <a:xfrm>
            <a:off x="2911627" y="1848884"/>
            <a:ext cx="7095996" cy="4099669"/>
          </a:xfrm>
        </p:spPr>
        <p:txBody>
          <a:bodyPr>
            <a:noAutofit/>
          </a:bodyPr>
          <a:lstStyle>
            <a:lvl1pPr marL="0" indent="0">
              <a:lnSpc>
                <a:spcPct val="100000"/>
              </a:lnSpc>
              <a:spcBef>
                <a:spcPts val="0"/>
              </a:spcBef>
              <a:spcAft>
                <a:spcPts val="0"/>
              </a:spcAft>
              <a:buNone/>
              <a:defRPr sz="2400"/>
            </a:lvl1pPr>
            <a:lvl2pPr marL="457200" indent="0">
              <a:buNone/>
              <a:defRPr sz="3500"/>
            </a:lvl2pPr>
            <a:lvl3pPr marL="914400" indent="0">
              <a:buNone/>
              <a:defRPr sz="3500"/>
            </a:lvl3pPr>
            <a:lvl4pPr marL="1371600" indent="0">
              <a:buNone/>
              <a:defRPr sz="3500"/>
            </a:lvl4pPr>
            <a:lvl5pPr marL="1828800" indent="0">
              <a:buNone/>
              <a:defRPr sz="3500"/>
            </a:lvl5pPr>
          </a:lstStyle>
          <a:p>
            <a:pPr lvl="0"/>
            <a:r>
              <a:rPr lang="en-GB" dirty="0"/>
              <a:t>Add text</a:t>
            </a:r>
            <a:endParaRPr lang="en-US" dirty="0"/>
          </a:p>
        </p:txBody>
      </p:sp>
      <p:sp>
        <p:nvSpPr>
          <p:cNvPr id="2" name="Title 2">
            <a:extLst>
              <a:ext uri="{FF2B5EF4-FFF2-40B4-BE49-F238E27FC236}">
                <a16:creationId xmlns:a16="http://schemas.microsoft.com/office/drawing/2014/main" id="{E6912293-1D7A-63F6-BD35-F549ECBC6F0B}"/>
              </a:ext>
            </a:extLst>
          </p:cNvPr>
          <p:cNvSpPr>
            <a:spLocks noGrp="1"/>
          </p:cNvSpPr>
          <p:nvPr userDrawn="1"/>
        </p:nvSpPr>
        <p:spPr>
          <a:xfrm>
            <a:off x="2335714" y="909446"/>
            <a:ext cx="5887214" cy="8691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500" b="1" kern="1200">
                <a:solidFill>
                  <a:srgbClr val="A72327"/>
                </a:solidFill>
                <a:latin typeface="Outfit" pitchFamily="2" charset="0"/>
                <a:ea typeface="+mj-ea"/>
                <a:cs typeface="+mj-cs"/>
              </a:defRPr>
            </a:lvl1pPr>
          </a:lstStyle>
          <a:p>
            <a:r>
              <a:rPr lang="en-GB" dirty="0">
                <a:solidFill>
                  <a:schemeClr val="tx1"/>
                </a:solidFill>
                <a:latin typeface="Outfit"/>
              </a:rPr>
              <a:t>Prayer</a:t>
            </a:r>
            <a:endParaRPr lang="en-GB" noProof="0" dirty="0">
              <a:solidFill>
                <a:schemeClr val="tx1"/>
              </a:solidFill>
            </a:endParaRPr>
          </a:p>
        </p:txBody>
      </p:sp>
      <p:pic>
        <p:nvPicPr>
          <p:cNvPr id="7" name="Picture 6" descr="A red circle with white hands in prayer&#10;&#10;Description automatically generated">
            <a:extLst>
              <a:ext uri="{FF2B5EF4-FFF2-40B4-BE49-F238E27FC236}">
                <a16:creationId xmlns:a16="http://schemas.microsoft.com/office/drawing/2014/main" id="{5A235604-4311-3E86-C3E8-2F67A266ADA5}"/>
              </a:ext>
            </a:extLst>
          </p:cNvPr>
          <p:cNvPicPr>
            <a:picLocks noChangeAspect="1"/>
          </p:cNvPicPr>
          <p:nvPr userDrawn="1"/>
        </p:nvPicPr>
        <p:blipFill>
          <a:blip r:embed="rId3"/>
          <a:stretch>
            <a:fillRect/>
          </a:stretch>
        </p:blipFill>
        <p:spPr>
          <a:xfrm>
            <a:off x="576298" y="551996"/>
            <a:ext cx="1584000" cy="1584000"/>
          </a:xfrm>
          <a:prstGeom prst="rect">
            <a:avLst/>
          </a:prstGeom>
        </p:spPr>
      </p:pic>
      <p:cxnSp>
        <p:nvCxnSpPr>
          <p:cNvPr id="8" name="Straight Connector 7">
            <a:extLst>
              <a:ext uri="{FF2B5EF4-FFF2-40B4-BE49-F238E27FC236}">
                <a16:creationId xmlns:a16="http://schemas.microsoft.com/office/drawing/2014/main" id="{A5C8A38F-8638-9917-1FBF-B8314F284EB5}"/>
              </a:ext>
            </a:extLst>
          </p:cNvPr>
          <p:cNvCxnSpPr>
            <a:cxnSpLocks/>
          </p:cNvCxnSpPr>
          <p:nvPr userDrawn="1"/>
        </p:nvCxnSpPr>
        <p:spPr>
          <a:xfrm>
            <a:off x="2467299" y="1843430"/>
            <a:ext cx="0" cy="4041176"/>
          </a:xfrm>
          <a:prstGeom prst="line">
            <a:avLst/>
          </a:prstGeom>
          <a:ln w="57150">
            <a:solidFill>
              <a:srgbClr val="A72327"/>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43735943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pic>
        <p:nvPicPr>
          <p:cNvPr id="7" name="Picture 6" descr="A close-up of a person's face&#10;&#10;Description automatically generated">
            <a:extLst>
              <a:ext uri="{FF2B5EF4-FFF2-40B4-BE49-F238E27FC236}">
                <a16:creationId xmlns:a16="http://schemas.microsoft.com/office/drawing/2014/main" id="{38F0B02C-BA2D-5946-A285-B1C06FE1BA3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C14BC875-840B-14DC-0E65-6F174EAC3A30}"/>
              </a:ext>
            </a:extLst>
          </p:cNvPr>
          <p:cNvSpPr txBox="1"/>
          <p:nvPr userDrawn="1"/>
        </p:nvSpPr>
        <p:spPr>
          <a:xfrm>
            <a:off x="3790727" y="3869674"/>
            <a:ext cx="4610547" cy="707886"/>
          </a:xfrm>
          <a:prstGeom prst="rect">
            <a:avLst/>
          </a:prstGeom>
          <a:noFill/>
        </p:spPr>
        <p:txBody>
          <a:bodyPr wrap="square" rtlCol="0">
            <a:spAutoFit/>
          </a:bodyPr>
          <a:lstStyle/>
          <a:p>
            <a:pPr algn="ctr"/>
            <a:r>
              <a:rPr lang="en-US" sz="4000" b="1" i="0">
                <a:latin typeface="Outfit ExtraBold" pitchFamily="2" charset="0"/>
              </a:rPr>
              <a:t>Stay connected</a:t>
            </a:r>
          </a:p>
        </p:txBody>
      </p:sp>
      <p:pic>
        <p:nvPicPr>
          <p:cNvPr id="3" name="Picture 2">
            <a:extLst>
              <a:ext uri="{FF2B5EF4-FFF2-40B4-BE49-F238E27FC236}">
                <a16:creationId xmlns:a16="http://schemas.microsoft.com/office/drawing/2014/main" id="{FCD3ACBA-F735-763B-FAC3-56BECC7690D3}"/>
              </a:ext>
            </a:extLst>
          </p:cNvPr>
          <p:cNvPicPr>
            <a:picLocks noChangeAspect="1"/>
          </p:cNvPicPr>
          <p:nvPr userDrawn="1"/>
        </p:nvPicPr>
        <p:blipFill rotWithShape="1">
          <a:blip r:embed="rId3"/>
          <a:srcRect r="13194"/>
          <a:stretch/>
        </p:blipFill>
        <p:spPr>
          <a:xfrm>
            <a:off x="3181588" y="4701583"/>
            <a:ext cx="5828825" cy="436460"/>
          </a:xfrm>
          <a:prstGeom prst="rect">
            <a:avLst/>
          </a:prstGeom>
        </p:spPr>
      </p:pic>
      <p:pic>
        <p:nvPicPr>
          <p:cNvPr id="4" name="Picture 3">
            <a:extLst>
              <a:ext uri="{FF2B5EF4-FFF2-40B4-BE49-F238E27FC236}">
                <a16:creationId xmlns:a16="http://schemas.microsoft.com/office/drawing/2014/main" id="{EC12835C-0629-1A2C-B800-4724C481CB1F}"/>
              </a:ext>
            </a:extLst>
          </p:cNvPr>
          <p:cNvPicPr>
            <a:picLocks noChangeAspect="1"/>
          </p:cNvPicPr>
          <p:nvPr userDrawn="1"/>
        </p:nvPicPr>
        <p:blipFill>
          <a:blip r:embed="rId4"/>
          <a:stretch>
            <a:fillRect/>
          </a:stretch>
        </p:blipFill>
        <p:spPr>
          <a:xfrm>
            <a:off x="1887276" y="5333404"/>
            <a:ext cx="8417448" cy="436460"/>
          </a:xfrm>
          <a:prstGeom prst="rect">
            <a:avLst/>
          </a:prstGeom>
        </p:spPr>
      </p:pic>
    </p:spTree>
    <p:extLst>
      <p:ext uri="{BB962C8B-B14F-4D97-AF65-F5344CB8AC3E}">
        <p14:creationId xmlns:p14="http://schemas.microsoft.com/office/powerpoint/2010/main" val="21803251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ssion 1">
    <p:spTree>
      <p:nvGrpSpPr>
        <p:cNvPr id="1" name=""/>
        <p:cNvGrpSpPr/>
        <p:nvPr/>
      </p:nvGrpSpPr>
      <p:grpSpPr>
        <a:xfrm>
          <a:off x="0" y="0"/>
          <a:ext cx="0" cy="0"/>
          <a:chOff x="0" y="0"/>
          <a:chExt cx="0" cy="0"/>
        </a:xfrm>
      </p:grpSpPr>
      <p:pic>
        <p:nvPicPr>
          <p:cNvPr id="10" name="Picture 9" descr="A close-up of a blue and white background&#10;&#10;Description automatically generated">
            <a:extLst>
              <a:ext uri="{FF2B5EF4-FFF2-40B4-BE49-F238E27FC236}">
                <a16:creationId xmlns:a16="http://schemas.microsoft.com/office/drawing/2014/main" id="{1A7F7233-2750-9A0E-0429-5031CAAC96BB}"/>
              </a:ext>
            </a:extLst>
          </p:cNvPr>
          <p:cNvPicPr>
            <a:picLocks noChangeAspect="1"/>
          </p:cNvPicPr>
          <p:nvPr userDrawn="1"/>
        </p:nvPicPr>
        <p:blipFill>
          <a:blip r:embed="rId2"/>
          <a:stretch>
            <a:fillRect/>
          </a:stretch>
        </p:blipFill>
        <p:spPr>
          <a:xfrm>
            <a:off x="-69486" y="-39086"/>
            <a:ext cx="12330972" cy="6936172"/>
          </a:xfrm>
          <a:prstGeom prst="rect">
            <a:avLst/>
          </a:prstGeom>
        </p:spPr>
      </p:pic>
      <p:sp>
        <p:nvSpPr>
          <p:cNvPr id="2" name="TextBox 1">
            <a:extLst>
              <a:ext uri="{FF2B5EF4-FFF2-40B4-BE49-F238E27FC236}">
                <a16:creationId xmlns:a16="http://schemas.microsoft.com/office/drawing/2014/main" id="{479C0115-DA8A-6E00-631B-601B347AA10E}"/>
              </a:ext>
            </a:extLst>
          </p:cNvPr>
          <p:cNvSpPr txBox="1"/>
          <p:nvPr userDrawn="1"/>
        </p:nvSpPr>
        <p:spPr>
          <a:xfrm>
            <a:off x="771724" y="577834"/>
            <a:ext cx="4455596" cy="1015663"/>
          </a:xfrm>
          <a:prstGeom prst="rect">
            <a:avLst/>
          </a:prstGeom>
          <a:noFill/>
        </p:spPr>
        <p:txBody>
          <a:bodyPr wrap="square" rtlCol="0">
            <a:spAutoFit/>
          </a:bodyPr>
          <a:lstStyle/>
          <a:p>
            <a:r>
              <a:rPr lang="en-US" sz="6000" b="1" i="0">
                <a:solidFill>
                  <a:srgbClr val="4CA0C2"/>
                </a:solidFill>
                <a:latin typeface="Outfit" pitchFamily="2" charset="0"/>
              </a:rPr>
              <a:t>Session 1</a:t>
            </a:r>
          </a:p>
        </p:txBody>
      </p:sp>
      <p:sp>
        <p:nvSpPr>
          <p:cNvPr id="3" name="TextBox 2">
            <a:extLst>
              <a:ext uri="{FF2B5EF4-FFF2-40B4-BE49-F238E27FC236}">
                <a16:creationId xmlns:a16="http://schemas.microsoft.com/office/drawing/2014/main" id="{BE388A09-09F8-C11C-E54F-953D92383139}"/>
              </a:ext>
            </a:extLst>
          </p:cNvPr>
          <p:cNvSpPr txBox="1"/>
          <p:nvPr userDrawn="1"/>
        </p:nvSpPr>
        <p:spPr>
          <a:xfrm>
            <a:off x="771724" y="1415260"/>
            <a:ext cx="7343576" cy="1384995"/>
          </a:xfrm>
          <a:prstGeom prst="rect">
            <a:avLst/>
          </a:prstGeom>
          <a:noFill/>
        </p:spPr>
        <p:txBody>
          <a:bodyPr wrap="square" rtlCol="0">
            <a:spAutoFit/>
          </a:bodyPr>
          <a:lstStyle/>
          <a:p>
            <a:r>
              <a:rPr lang="en-GB" sz="8400" b="1">
                <a:effectLst/>
                <a:latin typeface="Outfit" pitchFamily="2" charset="0"/>
              </a:rPr>
              <a:t>Introduction</a:t>
            </a:r>
            <a:endParaRPr lang="en-GB" sz="8400">
              <a:effectLst/>
              <a:latin typeface="Outfit" pitchFamily="2" charset="0"/>
            </a:endParaRPr>
          </a:p>
        </p:txBody>
      </p:sp>
    </p:spTree>
    <p:extLst>
      <p:ext uri="{BB962C8B-B14F-4D97-AF65-F5344CB8AC3E}">
        <p14:creationId xmlns:p14="http://schemas.microsoft.com/office/powerpoint/2010/main" val="14767941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ssion 2">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A7F7233-2750-9A0E-0429-5031CAAC96BB}"/>
              </a:ext>
            </a:extLst>
          </p:cNvPr>
          <p:cNvPicPr>
            <a:picLocks noChangeAspect="1"/>
          </p:cNvPicPr>
          <p:nvPr userDrawn="1"/>
        </p:nvPicPr>
        <p:blipFill>
          <a:blip r:embed="rId2"/>
          <a:srcRect/>
          <a:stretch/>
        </p:blipFill>
        <p:spPr>
          <a:xfrm>
            <a:off x="-69486" y="-39086"/>
            <a:ext cx="12330972" cy="6936171"/>
          </a:xfrm>
          <a:prstGeom prst="rect">
            <a:avLst/>
          </a:prstGeom>
        </p:spPr>
      </p:pic>
      <p:sp>
        <p:nvSpPr>
          <p:cNvPr id="2" name="TextBox 1">
            <a:extLst>
              <a:ext uri="{FF2B5EF4-FFF2-40B4-BE49-F238E27FC236}">
                <a16:creationId xmlns:a16="http://schemas.microsoft.com/office/drawing/2014/main" id="{479C0115-DA8A-6E00-631B-601B347AA10E}"/>
              </a:ext>
            </a:extLst>
          </p:cNvPr>
          <p:cNvSpPr txBox="1"/>
          <p:nvPr userDrawn="1"/>
        </p:nvSpPr>
        <p:spPr>
          <a:xfrm>
            <a:off x="771724" y="577834"/>
            <a:ext cx="4455596" cy="1015663"/>
          </a:xfrm>
          <a:prstGeom prst="rect">
            <a:avLst/>
          </a:prstGeom>
          <a:noFill/>
        </p:spPr>
        <p:txBody>
          <a:bodyPr wrap="square" rtlCol="0">
            <a:spAutoFit/>
          </a:bodyPr>
          <a:lstStyle/>
          <a:p>
            <a:r>
              <a:rPr lang="en-US" sz="6000" b="1" i="0">
                <a:solidFill>
                  <a:srgbClr val="A72327"/>
                </a:solidFill>
                <a:latin typeface="Outfit" pitchFamily="2" charset="0"/>
              </a:rPr>
              <a:t>Session 2</a:t>
            </a:r>
          </a:p>
        </p:txBody>
      </p:sp>
      <p:sp>
        <p:nvSpPr>
          <p:cNvPr id="3" name="TextBox 2">
            <a:extLst>
              <a:ext uri="{FF2B5EF4-FFF2-40B4-BE49-F238E27FC236}">
                <a16:creationId xmlns:a16="http://schemas.microsoft.com/office/drawing/2014/main" id="{BE388A09-09F8-C11C-E54F-953D92383139}"/>
              </a:ext>
            </a:extLst>
          </p:cNvPr>
          <p:cNvSpPr txBox="1"/>
          <p:nvPr userDrawn="1"/>
        </p:nvSpPr>
        <p:spPr>
          <a:xfrm>
            <a:off x="771724" y="1415260"/>
            <a:ext cx="7343576" cy="2677656"/>
          </a:xfrm>
          <a:prstGeom prst="rect">
            <a:avLst/>
          </a:prstGeom>
          <a:noFill/>
        </p:spPr>
        <p:txBody>
          <a:bodyPr wrap="square" rtlCol="0">
            <a:spAutoFit/>
          </a:bodyPr>
          <a:lstStyle/>
          <a:p>
            <a:r>
              <a:rPr lang="en-GB" sz="8400" b="1">
                <a:effectLst/>
                <a:latin typeface="Outfit" pitchFamily="2" charset="0"/>
              </a:rPr>
              <a:t>Crossing Divides</a:t>
            </a:r>
            <a:endParaRPr lang="en-GB" sz="8400">
              <a:effectLst/>
              <a:latin typeface="Outfit" pitchFamily="2" charset="0"/>
            </a:endParaRPr>
          </a:p>
        </p:txBody>
      </p:sp>
    </p:spTree>
    <p:extLst>
      <p:ext uri="{BB962C8B-B14F-4D97-AF65-F5344CB8AC3E}">
        <p14:creationId xmlns:p14="http://schemas.microsoft.com/office/powerpoint/2010/main" val="16387692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ssion 3">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A7F7233-2750-9A0E-0429-5031CAAC96BB}"/>
              </a:ext>
            </a:extLst>
          </p:cNvPr>
          <p:cNvPicPr>
            <a:picLocks noChangeAspect="1"/>
          </p:cNvPicPr>
          <p:nvPr userDrawn="1"/>
        </p:nvPicPr>
        <p:blipFill>
          <a:blip r:embed="rId2"/>
          <a:srcRect/>
          <a:stretch/>
        </p:blipFill>
        <p:spPr>
          <a:xfrm>
            <a:off x="-69486" y="-39086"/>
            <a:ext cx="12330972" cy="6936171"/>
          </a:xfrm>
          <a:prstGeom prst="rect">
            <a:avLst/>
          </a:prstGeom>
        </p:spPr>
      </p:pic>
      <p:sp>
        <p:nvSpPr>
          <p:cNvPr id="2" name="TextBox 1">
            <a:extLst>
              <a:ext uri="{FF2B5EF4-FFF2-40B4-BE49-F238E27FC236}">
                <a16:creationId xmlns:a16="http://schemas.microsoft.com/office/drawing/2014/main" id="{479C0115-DA8A-6E00-631B-601B347AA10E}"/>
              </a:ext>
            </a:extLst>
          </p:cNvPr>
          <p:cNvSpPr txBox="1"/>
          <p:nvPr userDrawn="1"/>
        </p:nvSpPr>
        <p:spPr>
          <a:xfrm>
            <a:off x="771724" y="577834"/>
            <a:ext cx="4455596" cy="1015663"/>
          </a:xfrm>
          <a:prstGeom prst="rect">
            <a:avLst/>
          </a:prstGeom>
          <a:noFill/>
        </p:spPr>
        <p:txBody>
          <a:bodyPr wrap="square" rtlCol="0">
            <a:spAutoFit/>
          </a:bodyPr>
          <a:lstStyle/>
          <a:p>
            <a:r>
              <a:rPr lang="en-US" sz="6000" b="1" i="0">
                <a:solidFill>
                  <a:srgbClr val="00628C"/>
                </a:solidFill>
                <a:latin typeface="Outfit" pitchFamily="2" charset="0"/>
              </a:rPr>
              <a:t>Session 3</a:t>
            </a:r>
          </a:p>
        </p:txBody>
      </p:sp>
      <p:sp>
        <p:nvSpPr>
          <p:cNvPr id="3" name="TextBox 2">
            <a:extLst>
              <a:ext uri="{FF2B5EF4-FFF2-40B4-BE49-F238E27FC236}">
                <a16:creationId xmlns:a16="http://schemas.microsoft.com/office/drawing/2014/main" id="{BE388A09-09F8-C11C-E54F-953D92383139}"/>
              </a:ext>
            </a:extLst>
          </p:cNvPr>
          <p:cNvSpPr txBox="1"/>
          <p:nvPr userDrawn="1"/>
        </p:nvSpPr>
        <p:spPr>
          <a:xfrm>
            <a:off x="771724" y="1415260"/>
            <a:ext cx="7343576" cy="2677656"/>
          </a:xfrm>
          <a:prstGeom prst="rect">
            <a:avLst/>
          </a:prstGeom>
          <a:noFill/>
        </p:spPr>
        <p:txBody>
          <a:bodyPr wrap="square" rtlCol="0">
            <a:spAutoFit/>
          </a:bodyPr>
          <a:lstStyle/>
          <a:p>
            <a:r>
              <a:rPr lang="en-GB" sz="8400" b="1">
                <a:effectLst/>
                <a:latin typeface="Outfit" pitchFamily="2" charset="0"/>
              </a:rPr>
              <a:t>Navigating </a:t>
            </a:r>
          </a:p>
          <a:p>
            <a:r>
              <a:rPr lang="en-GB" sz="8400" b="1">
                <a:effectLst/>
                <a:latin typeface="Outfit" pitchFamily="2" charset="0"/>
              </a:rPr>
              <a:t>Disagreement</a:t>
            </a:r>
            <a:endParaRPr lang="en-GB" sz="8400">
              <a:effectLst/>
              <a:latin typeface="Outfit" pitchFamily="2" charset="0"/>
            </a:endParaRPr>
          </a:p>
        </p:txBody>
      </p:sp>
    </p:spTree>
    <p:extLst>
      <p:ext uri="{BB962C8B-B14F-4D97-AF65-F5344CB8AC3E}">
        <p14:creationId xmlns:p14="http://schemas.microsoft.com/office/powerpoint/2010/main" val="42432109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ssion 4">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A7F7233-2750-9A0E-0429-5031CAAC96BB}"/>
              </a:ext>
            </a:extLst>
          </p:cNvPr>
          <p:cNvPicPr>
            <a:picLocks noChangeAspect="1"/>
          </p:cNvPicPr>
          <p:nvPr userDrawn="1"/>
        </p:nvPicPr>
        <p:blipFill>
          <a:blip r:embed="rId2"/>
          <a:srcRect/>
          <a:stretch/>
        </p:blipFill>
        <p:spPr>
          <a:xfrm>
            <a:off x="-69486" y="-39086"/>
            <a:ext cx="12330972" cy="6936171"/>
          </a:xfrm>
          <a:prstGeom prst="rect">
            <a:avLst/>
          </a:prstGeom>
        </p:spPr>
      </p:pic>
      <p:sp>
        <p:nvSpPr>
          <p:cNvPr id="2" name="TextBox 1">
            <a:extLst>
              <a:ext uri="{FF2B5EF4-FFF2-40B4-BE49-F238E27FC236}">
                <a16:creationId xmlns:a16="http://schemas.microsoft.com/office/drawing/2014/main" id="{479C0115-DA8A-6E00-631B-601B347AA10E}"/>
              </a:ext>
            </a:extLst>
          </p:cNvPr>
          <p:cNvSpPr txBox="1"/>
          <p:nvPr userDrawn="1"/>
        </p:nvSpPr>
        <p:spPr>
          <a:xfrm>
            <a:off x="771724" y="577834"/>
            <a:ext cx="4455596" cy="1015663"/>
          </a:xfrm>
          <a:prstGeom prst="rect">
            <a:avLst/>
          </a:prstGeom>
          <a:noFill/>
        </p:spPr>
        <p:txBody>
          <a:bodyPr wrap="square" rtlCol="0">
            <a:spAutoFit/>
          </a:bodyPr>
          <a:lstStyle/>
          <a:p>
            <a:r>
              <a:rPr lang="en-US" sz="6000" b="1" i="0">
                <a:solidFill>
                  <a:srgbClr val="ED6921"/>
                </a:solidFill>
                <a:latin typeface="Outfit" pitchFamily="2" charset="0"/>
              </a:rPr>
              <a:t>Session 4</a:t>
            </a:r>
          </a:p>
        </p:txBody>
      </p:sp>
      <p:sp>
        <p:nvSpPr>
          <p:cNvPr id="3" name="TextBox 2">
            <a:extLst>
              <a:ext uri="{FF2B5EF4-FFF2-40B4-BE49-F238E27FC236}">
                <a16:creationId xmlns:a16="http://schemas.microsoft.com/office/drawing/2014/main" id="{BE388A09-09F8-C11C-E54F-953D92383139}"/>
              </a:ext>
            </a:extLst>
          </p:cNvPr>
          <p:cNvSpPr txBox="1"/>
          <p:nvPr userDrawn="1"/>
        </p:nvSpPr>
        <p:spPr>
          <a:xfrm>
            <a:off x="771724" y="1415260"/>
            <a:ext cx="7343576" cy="2677656"/>
          </a:xfrm>
          <a:prstGeom prst="rect">
            <a:avLst/>
          </a:prstGeom>
          <a:noFill/>
        </p:spPr>
        <p:txBody>
          <a:bodyPr wrap="square" rtlCol="0">
            <a:spAutoFit/>
          </a:bodyPr>
          <a:lstStyle/>
          <a:p>
            <a:r>
              <a:rPr lang="en-GB" sz="8400" b="1">
                <a:effectLst/>
                <a:latin typeface="Outfit" pitchFamily="2" charset="0"/>
              </a:rPr>
              <a:t>Pursuing Justice</a:t>
            </a:r>
            <a:endParaRPr lang="en-GB" sz="8400">
              <a:effectLst/>
              <a:latin typeface="Outfit" pitchFamily="2" charset="0"/>
            </a:endParaRPr>
          </a:p>
        </p:txBody>
      </p:sp>
    </p:spTree>
    <p:extLst>
      <p:ext uri="{BB962C8B-B14F-4D97-AF65-F5344CB8AC3E}">
        <p14:creationId xmlns:p14="http://schemas.microsoft.com/office/powerpoint/2010/main" val="34455441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ssion 5">
    <p:spTree>
      <p:nvGrpSpPr>
        <p:cNvPr id="1" name=""/>
        <p:cNvGrpSpPr/>
        <p:nvPr/>
      </p:nvGrpSpPr>
      <p:grpSpPr>
        <a:xfrm>
          <a:off x="0" y="0"/>
          <a:ext cx="0" cy="0"/>
          <a:chOff x="0" y="0"/>
          <a:chExt cx="0" cy="0"/>
        </a:xfrm>
      </p:grpSpPr>
      <p:pic>
        <p:nvPicPr>
          <p:cNvPr id="10" name="Picture 9" descr="A close-up of a blue and white background&#10;&#10;Description automatically generated">
            <a:extLst>
              <a:ext uri="{FF2B5EF4-FFF2-40B4-BE49-F238E27FC236}">
                <a16:creationId xmlns:a16="http://schemas.microsoft.com/office/drawing/2014/main" id="{1A7F7233-2750-9A0E-0429-5031CAAC96BB}"/>
              </a:ext>
            </a:extLst>
          </p:cNvPr>
          <p:cNvPicPr>
            <a:picLocks noChangeAspect="1"/>
          </p:cNvPicPr>
          <p:nvPr userDrawn="1"/>
        </p:nvPicPr>
        <p:blipFill>
          <a:blip r:embed="rId2"/>
          <a:stretch>
            <a:fillRect/>
          </a:stretch>
        </p:blipFill>
        <p:spPr>
          <a:xfrm>
            <a:off x="-69486" y="-39086"/>
            <a:ext cx="12330972" cy="6936172"/>
          </a:xfrm>
          <a:prstGeom prst="rect">
            <a:avLst/>
          </a:prstGeom>
        </p:spPr>
      </p:pic>
      <p:sp>
        <p:nvSpPr>
          <p:cNvPr id="2" name="TextBox 1">
            <a:extLst>
              <a:ext uri="{FF2B5EF4-FFF2-40B4-BE49-F238E27FC236}">
                <a16:creationId xmlns:a16="http://schemas.microsoft.com/office/drawing/2014/main" id="{479C0115-DA8A-6E00-631B-601B347AA10E}"/>
              </a:ext>
            </a:extLst>
          </p:cNvPr>
          <p:cNvSpPr txBox="1"/>
          <p:nvPr userDrawn="1"/>
        </p:nvSpPr>
        <p:spPr>
          <a:xfrm>
            <a:off x="771724" y="577834"/>
            <a:ext cx="4455596" cy="1015663"/>
          </a:xfrm>
          <a:prstGeom prst="rect">
            <a:avLst/>
          </a:prstGeom>
          <a:noFill/>
        </p:spPr>
        <p:txBody>
          <a:bodyPr wrap="square" rtlCol="0">
            <a:spAutoFit/>
          </a:bodyPr>
          <a:lstStyle/>
          <a:p>
            <a:r>
              <a:rPr lang="en-US" sz="6000" b="1" i="0">
                <a:solidFill>
                  <a:srgbClr val="4CA0C2"/>
                </a:solidFill>
                <a:latin typeface="Outfit" pitchFamily="2" charset="0"/>
              </a:rPr>
              <a:t>Session 5</a:t>
            </a:r>
          </a:p>
        </p:txBody>
      </p:sp>
      <p:sp>
        <p:nvSpPr>
          <p:cNvPr id="3" name="TextBox 2">
            <a:extLst>
              <a:ext uri="{FF2B5EF4-FFF2-40B4-BE49-F238E27FC236}">
                <a16:creationId xmlns:a16="http://schemas.microsoft.com/office/drawing/2014/main" id="{BE388A09-09F8-C11C-E54F-953D92383139}"/>
              </a:ext>
            </a:extLst>
          </p:cNvPr>
          <p:cNvSpPr txBox="1"/>
          <p:nvPr userDrawn="1"/>
        </p:nvSpPr>
        <p:spPr>
          <a:xfrm>
            <a:off x="771724" y="1415260"/>
            <a:ext cx="7343576" cy="2677656"/>
          </a:xfrm>
          <a:prstGeom prst="rect">
            <a:avLst/>
          </a:prstGeom>
          <a:noFill/>
        </p:spPr>
        <p:txBody>
          <a:bodyPr wrap="square" rtlCol="0">
            <a:spAutoFit/>
          </a:bodyPr>
          <a:lstStyle/>
          <a:p>
            <a:r>
              <a:rPr lang="en-GB" sz="8400" b="1">
                <a:effectLst/>
                <a:latin typeface="Outfit" pitchFamily="2" charset="0"/>
              </a:rPr>
              <a:t>Practising </a:t>
            </a:r>
            <a:br>
              <a:rPr lang="en-GB" sz="8400" b="1">
                <a:effectLst/>
                <a:latin typeface="Outfit" pitchFamily="2" charset="0"/>
              </a:rPr>
            </a:br>
            <a:r>
              <a:rPr lang="en-GB" sz="8400" b="1">
                <a:effectLst/>
                <a:latin typeface="Outfit" pitchFamily="2" charset="0"/>
              </a:rPr>
              <a:t>Forgiveness</a:t>
            </a:r>
            <a:endParaRPr lang="en-GB" sz="8400">
              <a:effectLst/>
              <a:latin typeface="Outfit" pitchFamily="2" charset="0"/>
            </a:endParaRPr>
          </a:p>
        </p:txBody>
      </p:sp>
    </p:spTree>
    <p:extLst>
      <p:ext uri="{BB962C8B-B14F-4D97-AF65-F5344CB8AC3E}">
        <p14:creationId xmlns:p14="http://schemas.microsoft.com/office/powerpoint/2010/main" val="33378816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ssion 6">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A7F7233-2750-9A0E-0429-5031CAAC96BB}"/>
              </a:ext>
            </a:extLst>
          </p:cNvPr>
          <p:cNvPicPr>
            <a:picLocks noChangeAspect="1"/>
          </p:cNvPicPr>
          <p:nvPr userDrawn="1"/>
        </p:nvPicPr>
        <p:blipFill>
          <a:blip r:embed="rId2"/>
          <a:srcRect/>
          <a:stretch/>
        </p:blipFill>
        <p:spPr>
          <a:xfrm>
            <a:off x="-69486" y="-39086"/>
            <a:ext cx="12330972" cy="6936171"/>
          </a:xfrm>
          <a:prstGeom prst="rect">
            <a:avLst/>
          </a:prstGeom>
        </p:spPr>
      </p:pic>
      <p:sp>
        <p:nvSpPr>
          <p:cNvPr id="2" name="TextBox 1">
            <a:extLst>
              <a:ext uri="{FF2B5EF4-FFF2-40B4-BE49-F238E27FC236}">
                <a16:creationId xmlns:a16="http://schemas.microsoft.com/office/drawing/2014/main" id="{479C0115-DA8A-6E00-631B-601B347AA10E}"/>
              </a:ext>
            </a:extLst>
          </p:cNvPr>
          <p:cNvSpPr txBox="1"/>
          <p:nvPr userDrawn="1"/>
        </p:nvSpPr>
        <p:spPr>
          <a:xfrm>
            <a:off x="771724" y="577834"/>
            <a:ext cx="4455596" cy="1015663"/>
          </a:xfrm>
          <a:prstGeom prst="rect">
            <a:avLst/>
          </a:prstGeom>
          <a:noFill/>
        </p:spPr>
        <p:txBody>
          <a:bodyPr wrap="square" rtlCol="0">
            <a:spAutoFit/>
          </a:bodyPr>
          <a:lstStyle/>
          <a:p>
            <a:r>
              <a:rPr lang="en-US" sz="6000" b="1" i="0">
                <a:solidFill>
                  <a:srgbClr val="A72327"/>
                </a:solidFill>
                <a:latin typeface="Outfit" pitchFamily="2" charset="0"/>
              </a:rPr>
              <a:t>Session 6</a:t>
            </a:r>
          </a:p>
        </p:txBody>
      </p:sp>
      <p:sp>
        <p:nvSpPr>
          <p:cNvPr id="3" name="TextBox 2">
            <a:extLst>
              <a:ext uri="{FF2B5EF4-FFF2-40B4-BE49-F238E27FC236}">
                <a16:creationId xmlns:a16="http://schemas.microsoft.com/office/drawing/2014/main" id="{BE388A09-09F8-C11C-E54F-953D92383139}"/>
              </a:ext>
            </a:extLst>
          </p:cNvPr>
          <p:cNvSpPr txBox="1"/>
          <p:nvPr userDrawn="1"/>
        </p:nvSpPr>
        <p:spPr>
          <a:xfrm>
            <a:off x="771724" y="1415260"/>
            <a:ext cx="7343576" cy="2677656"/>
          </a:xfrm>
          <a:prstGeom prst="rect">
            <a:avLst/>
          </a:prstGeom>
          <a:noFill/>
        </p:spPr>
        <p:txBody>
          <a:bodyPr wrap="square" rtlCol="0">
            <a:spAutoFit/>
          </a:bodyPr>
          <a:lstStyle/>
          <a:p>
            <a:r>
              <a:rPr lang="en-GB" sz="8400" b="1">
                <a:effectLst/>
                <a:latin typeface="Outfit" pitchFamily="2" charset="0"/>
              </a:rPr>
              <a:t>Belonging </a:t>
            </a:r>
          </a:p>
          <a:p>
            <a:r>
              <a:rPr lang="en-GB" sz="8400" b="1">
                <a:effectLst/>
                <a:latin typeface="Outfit" pitchFamily="2" charset="0"/>
              </a:rPr>
              <a:t>Together</a:t>
            </a:r>
            <a:endParaRPr lang="en-GB" sz="8400">
              <a:effectLst/>
              <a:latin typeface="Outfit" pitchFamily="2" charset="0"/>
            </a:endParaRPr>
          </a:p>
        </p:txBody>
      </p:sp>
    </p:spTree>
    <p:extLst>
      <p:ext uri="{BB962C8B-B14F-4D97-AF65-F5344CB8AC3E}">
        <p14:creationId xmlns:p14="http://schemas.microsoft.com/office/powerpoint/2010/main" val="8823511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Wondering Question">
    <p:spTree>
      <p:nvGrpSpPr>
        <p:cNvPr id="1" name=""/>
        <p:cNvGrpSpPr/>
        <p:nvPr/>
      </p:nvGrpSpPr>
      <p:grpSpPr>
        <a:xfrm>
          <a:off x="0" y="0"/>
          <a:ext cx="0" cy="0"/>
          <a:chOff x="0" y="0"/>
          <a:chExt cx="0" cy="0"/>
        </a:xfrm>
      </p:grpSpPr>
      <p:pic>
        <p:nvPicPr>
          <p:cNvPr id="4" name="Picture 3" descr="A white circle with blue background&#10;&#10;AI-generated content may be incorrect.">
            <a:extLst>
              <a:ext uri="{FF2B5EF4-FFF2-40B4-BE49-F238E27FC236}">
                <a16:creationId xmlns:a16="http://schemas.microsoft.com/office/drawing/2014/main" id="{7A5F1D21-66B4-925D-017E-CDCCCB6028E8}"/>
              </a:ext>
            </a:extLst>
          </p:cNvPr>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6466733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874E2F5-AD2E-1904-3CAC-4DCA29AA438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0F0E93D-1056-3AD4-3DCD-CBCFFCB1FE0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62309A-EAAD-B34B-9E6D-F319DAE4A144}" type="datetimeFigureOut">
              <a:rPr lang="en-US" smtClean="0"/>
              <a:t>7/17/25</a:t>
            </a:fld>
            <a:endParaRPr lang="en-US"/>
          </a:p>
        </p:txBody>
      </p:sp>
      <p:sp>
        <p:nvSpPr>
          <p:cNvPr id="5" name="Footer Placeholder 4">
            <a:extLst>
              <a:ext uri="{FF2B5EF4-FFF2-40B4-BE49-F238E27FC236}">
                <a16:creationId xmlns:a16="http://schemas.microsoft.com/office/drawing/2014/main" id="{F1256C75-C316-BF53-8626-FBDEBD293CC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47C6371-8F48-D3AB-034B-4EE66DECE45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FFC25F-6363-8D4D-B120-9FB1B8158E8E}" type="slidenum">
              <a:rPr lang="en-US" smtClean="0"/>
              <a:t>‹#›</a:t>
            </a:fld>
            <a:endParaRPr lang="en-US"/>
          </a:p>
        </p:txBody>
      </p:sp>
      <p:sp>
        <p:nvSpPr>
          <p:cNvPr id="8" name="Title Placeholder 7">
            <a:extLst>
              <a:ext uri="{FF2B5EF4-FFF2-40B4-BE49-F238E27FC236}">
                <a16:creationId xmlns:a16="http://schemas.microsoft.com/office/drawing/2014/main" id="{986C7B8C-C567-BA49-1C82-1E18A712CE3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Tree>
    <p:extLst>
      <p:ext uri="{BB962C8B-B14F-4D97-AF65-F5344CB8AC3E}">
        <p14:creationId xmlns:p14="http://schemas.microsoft.com/office/powerpoint/2010/main" val="303330346"/>
      </p:ext>
    </p:extLst>
  </p:cSld>
  <p:clrMap bg1="lt1" tx1="dk1" bg2="lt2" tx2="dk2" accent1="accent1" accent2="accent2" accent3="accent3" accent4="accent4" accent5="accent5" accent6="accent6" hlink="hlink" folHlink="folHlink"/>
  <p:sldLayoutIdLst>
    <p:sldLayoutId id="2147483661" r:id="rId1"/>
    <p:sldLayoutId id="2147483676" r:id="rId2"/>
    <p:sldLayoutId id="2147483649" r:id="rId3"/>
    <p:sldLayoutId id="2147483670" r:id="rId4"/>
    <p:sldLayoutId id="2147483671" r:id="rId5"/>
    <p:sldLayoutId id="2147483673" r:id="rId6"/>
    <p:sldLayoutId id="2147483672" r:id="rId7"/>
    <p:sldLayoutId id="2147483674" r:id="rId8"/>
    <p:sldLayoutId id="2147483678" r:id="rId9"/>
    <p:sldLayoutId id="2147483684" r:id="rId10"/>
    <p:sldLayoutId id="2147483677" r:id="rId11"/>
    <p:sldLayoutId id="2147483680" r:id="rId12"/>
    <p:sldLayoutId id="2147483679" r:id="rId13"/>
    <p:sldLayoutId id="2147483657" r:id="rId14"/>
    <p:sldLayoutId id="2147483655" r:id="rId15"/>
    <p:sldLayoutId id="2147483653" r:id="rId16"/>
    <p:sldLayoutId id="2147483660" r:id="rId17"/>
    <p:sldLayoutId id="2147483654" r:id="rId18"/>
    <p:sldLayoutId id="2147483681" r:id="rId19"/>
    <p:sldLayoutId id="2147483664" r:id="rId20"/>
    <p:sldLayoutId id="2147483685" r:id="rId21"/>
    <p:sldLayoutId id="2147483686" r:id="rId22"/>
    <p:sldLayoutId id="2147483667" r:id="rId23"/>
    <p:sldLayoutId id="2147483683" r:id="rId24"/>
    <p:sldLayoutId id="2147483682" r:id="rId25"/>
    <p:sldLayoutId id="2147483668" r:id="rId26"/>
  </p:sldLayoutIdLst>
  <p:txStyles>
    <p:titleStyle>
      <a:lvl1pPr algn="l" defTabSz="914400" rtl="0" eaLnBrk="1" latinLnBrk="0" hangingPunct="1">
        <a:lnSpc>
          <a:spcPct val="90000"/>
        </a:lnSpc>
        <a:spcBef>
          <a:spcPct val="0"/>
        </a:spcBef>
        <a:buNone/>
        <a:defRPr sz="4400" b="1" kern="1200">
          <a:solidFill>
            <a:schemeClr val="tx1"/>
          </a:solidFill>
          <a:latin typeface="Outfit" pitchFamily="2" charset="0"/>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800" kern="1200">
          <a:solidFill>
            <a:schemeClr val="tx1"/>
          </a:solidFill>
          <a:latin typeface="Outfit" pitchFamily="2" charset="0"/>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400" kern="1200">
          <a:solidFill>
            <a:schemeClr val="tx1"/>
          </a:solidFill>
          <a:latin typeface="Outfit" pitchFamily="2" charset="0"/>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2000" kern="1200">
          <a:solidFill>
            <a:schemeClr val="tx1"/>
          </a:solidFill>
          <a:latin typeface="Outfit" pitchFamily="2" charset="0"/>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Outfit" pitchFamily="2" charset="0"/>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Outfit"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8.xml"/><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7.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g"/><Relationship Id="rId1" Type="http://schemas.openxmlformats.org/officeDocument/2006/relationships/slideLayout" Target="../slideLayouts/slideLayout1.xml"/><Relationship Id="rId5" Type="http://schemas.openxmlformats.org/officeDocument/2006/relationships/image" Target="../media/image27.png"/><Relationship Id="rId4" Type="http://schemas.openxmlformats.org/officeDocument/2006/relationships/image" Target="../media/image2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hyperlink" Target="https://www.youtube.com/watch?v=o56WdQz3UL0&amp;list=PLuxTTtoZrycnBY7N_6db2z1IZU-v4lMhS&amp;index=7" TargetMode="External"/><Relationship Id="rId1" Type="http://schemas.openxmlformats.org/officeDocument/2006/relationships/slideLayout" Target="../slideLayouts/slideLayout11.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hyperlink" Target="https://youtu.be/13viRNMsPXo?si=uDDP912Ay-IpUt3_"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11473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410535-0D6E-6577-AEAE-3AF0D2393996}"/>
              </a:ext>
            </a:extLst>
          </p:cNvPr>
          <p:cNvSpPr>
            <a:spLocks noGrp="1"/>
          </p:cNvSpPr>
          <p:nvPr>
            <p:ph type="title"/>
          </p:nvPr>
        </p:nvSpPr>
        <p:spPr>
          <a:xfrm>
            <a:off x="1195217" y="5527529"/>
            <a:ext cx="9801566" cy="923330"/>
          </a:xfrm>
        </p:spPr>
        <p:txBody>
          <a:bodyPr>
            <a:spAutoFit/>
          </a:bodyPr>
          <a:lstStyle/>
          <a:p>
            <a:r>
              <a:rPr lang="en-GB" dirty="0"/>
              <a:t>Conduct a gallery walk</a:t>
            </a:r>
            <a:endParaRPr lang="en-US" dirty="0"/>
          </a:p>
        </p:txBody>
      </p:sp>
      <p:pic>
        <p:nvPicPr>
          <p:cNvPr id="3" name="Picture 2" descr="Blank frames cordoned off with rope and stanchions">
            <a:extLst>
              <a:ext uri="{FF2B5EF4-FFF2-40B4-BE49-F238E27FC236}">
                <a16:creationId xmlns:a16="http://schemas.microsoft.com/office/drawing/2014/main" id="{D218EB56-C180-C167-7447-AECC278E119D}"/>
              </a:ext>
            </a:extLst>
          </p:cNvPr>
          <p:cNvPicPr>
            <a:picLocks noChangeAspect="1"/>
          </p:cNvPicPr>
          <p:nvPr/>
        </p:nvPicPr>
        <p:blipFill>
          <a:blip r:embed="rId2"/>
          <a:stretch>
            <a:fillRect/>
          </a:stretch>
        </p:blipFill>
        <p:spPr>
          <a:xfrm>
            <a:off x="2154439" y="505326"/>
            <a:ext cx="7883121" cy="4800600"/>
          </a:xfrm>
          <a:prstGeom prst="roundRect">
            <a:avLst>
              <a:gd name="adj" fmla="val 8594"/>
            </a:avLst>
          </a:prstGeom>
          <a:solidFill>
            <a:srgbClr val="FFFFFF">
              <a:shade val="85000"/>
            </a:srgbClr>
          </a:solidFill>
          <a:ln>
            <a:noFill/>
          </a:ln>
          <a:effectLst>
            <a:reflection blurRad="12700" endPos="0" dist="5000" dir="5400000" sy="-100000" algn="bl" rotWithShape="0"/>
          </a:effectLst>
        </p:spPr>
      </p:pic>
    </p:spTree>
    <p:extLst>
      <p:ext uri="{BB962C8B-B14F-4D97-AF65-F5344CB8AC3E}">
        <p14:creationId xmlns:p14="http://schemas.microsoft.com/office/powerpoint/2010/main" val="3309910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ity with a river and a city in the distance&#10;&#10;AI-generated content may be incorrect.">
            <a:extLst>
              <a:ext uri="{FF2B5EF4-FFF2-40B4-BE49-F238E27FC236}">
                <a16:creationId xmlns:a16="http://schemas.microsoft.com/office/drawing/2014/main" id="{8DBB85BF-6E19-C6D4-820F-54EB530BA97E}"/>
              </a:ext>
            </a:extLst>
          </p:cNvPr>
          <p:cNvPicPr>
            <a:picLocks noChangeAspect="1"/>
          </p:cNvPicPr>
          <p:nvPr/>
        </p:nvPicPr>
        <p:blipFill>
          <a:blip r:embed="rId2"/>
          <a:stretch>
            <a:fillRect/>
          </a:stretch>
        </p:blipFill>
        <p:spPr>
          <a:xfrm>
            <a:off x="7611979" y="-72190"/>
            <a:ext cx="9336505" cy="7002379"/>
          </a:xfrm>
          <a:prstGeom prst="rect">
            <a:avLst/>
          </a:prstGeom>
        </p:spPr>
      </p:pic>
      <p:pic>
        <p:nvPicPr>
          <p:cNvPr id="3" name="Picture 2">
            <a:extLst>
              <a:ext uri="{FF2B5EF4-FFF2-40B4-BE49-F238E27FC236}">
                <a16:creationId xmlns:a16="http://schemas.microsoft.com/office/drawing/2014/main" id="{71308784-F66C-82CE-114D-9395CA057D0F}"/>
              </a:ext>
            </a:extLst>
          </p:cNvPr>
          <p:cNvPicPr>
            <a:picLocks noChangeAspect="1"/>
          </p:cNvPicPr>
          <p:nvPr/>
        </p:nvPicPr>
        <p:blipFill>
          <a:blip r:embed="rId3"/>
          <a:stretch>
            <a:fillRect/>
          </a:stretch>
        </p:blipFill>
        <p:spPr>
          <a:xfrm>
            <a:off x="517311" y="417304"/>
            <a:ext cx="2952750" cy="1638300"/>
          </a:xfrm>
          <a:prstGeom prst="rect">
            <a:avLst/>
          </a:prstGeom>
        </p:spPr>
      </p:pic>
      <p:sp>
        <p:nvSpPr>
          <p:cNvPr id="4" name="Title 1">
            <a:extLst>
              <a:ext uri="{FF2B5EF4-FFF2-40B4-BE49-F238E27FC236}">
                <a16:creationId xmlns:a16="http://schemas.microsoft.com/office/drawing/2014/main" id="{98A61504-7EDB-7A76-A073-73BDA14EB6BE}"/>
              </a:ext>
            </a:extLst>
          </p:cNvPr>
          <p:cNvSpPr txBox="1">
            <a:spLocks/>
          </p:cNvSpPr>
          <p:nvPr/>
        </p:nvSpPr>
        <p:spPr>
          <a:xfrm>
            <a:off x="405015" y="2396561"/>
            <a:ext cx="6765806" cy="1535485"/>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b="1" kern="1200">
                <a:solidFill>
                  <a:schemeClr val="tx1"/>
                </a:solidFill>
                <a:latin typeface="Outfit" pitchFamily="2" charset="0"/>
                <a:ea typeface="+mj-ea"/>
                <a:cs typeface="+mj-cs"/>
              </a:defRPr>
            </a:lvl1pPr>
          </a:lstStyle>
          <a:p>
            <a:pPr>
              <a:lnSpc>
                <a:spcPct val="110000"/>
              </a:lnSpc>
            </a:pPr>
            <a:r>
              <a:rPr lang="en-US" dirty="0"/>
              <a:t>National Outbreak of Varmints Reported!</a:t>
            </a:r>
          </a:p>
        </p:txBody>
      </p:sp>
      <p:sp>
        <p:nvSpPr>
          <p:cNvPr id="5" name="Text Placeholder 1">
            <a:extLst>
              <a:ext uri="{FF2B5EF4-FFF2-40B4-BE49-F238E27FC236}">
                <a16:creationId xmlns:a16="http://schemas.microsoft.com/office/drawing/2014/main" id="{F6B72F88-E8EB-6D9D-DDE5-D742A73BCC3C}"/>
              </a:ext>
            </a:extLst>
          </p:cNvPr>
          <p:cNvSpPr>
            <a:spLocks noGrp="1"/>
          </p:cNvSpPr>
          <p:nvPr/>
        </p:nvSpPr>
        <p:spPr>
          <a:xfrm>
            <a:off x="433090" y="4090994"/>
            <a:ext cx="6461006" cy="2119298"/>
          </a:xfrm>
          <a:prstGeom prst="rect">
            <a:avLst/>
          </a:prstGeom>
        </p:spPr>
        <p:txBody>
          <a:bodyPr vert="horz" wrap="square" lIns="91440" tIns="45720" rIns="91440" bIns="45720" rtlCol="0">
            <a:spAutoFit/>
          </a:bodyPr>
          <a:lstStyle>
            <a:lvl1pPr marL="0" indent="0" algn="l" defTabSz="914400" rtl="0" eaLnBrk="1" latinLnBrk="0" hangingPunct="1">
              <a:lnSpc>
                <a:spcPct val="120000"/>
              </a:lnSpc>
              <a:spcBef>
                <a:spcPts val="0"/>
              </a:spcBef>
              <a:spcAft>
                <a:spcPts val="2000"/>
              </a:spcAft>
              <a:buFont typeface="Arial" panose="020B0604020202020204" pitchFamily="34" charset="0"/>
              <a:buNone/>
              <a:defRPr sz="2400" kern="1200">
                <a:solidFill>
                  <a:schemeClr val="tx1"/>
                </a:solidFill>
                <a:latin typeface="Outfit" pitchFamily="2" charset="0"/>
                <a:ea typeface="+mn-ea"/>
                <a:cs typeface="+mn-cs"/>
              </a:defRPr>
            </a:lvl1pPr>
            <a:lvl2pPr marL="457200" indent="0" algn="l" defTabSz="914400" rtl="0" eaLnBrk="1" latinLnBrk="0" hangingPunct="1">
              <a:lnSpc>
                <a:spcPct val="120000"/>
              </a:lnSpc>
              <a:spcBef>
                <a:spcPts val="500"/>
              </a:spcBef>
              <a:buFont typeface="Arial" panose="020B0604020202020204" pitchFamily="34" charset="0"/>
              <a:buNone/>
              <a:defRPr sz="3500" kern="1200">
                <a:solidFill>
                  <a:schemeClr val="tx1"/>
                </a:solidFill>
                <a:latin typeface="Outfit" pitchFamily="2" charset="0"/>
                <a:ea typeface="+mn-ea"/>
                <a:cs typeface="+mn-cs"/>
              </a:defRPr>
            </a:lvl2pPr>
            <a:lvl3pPr marL="914400" indent="0" algn="l" defTabSz="914400" rtl="0" eaLnBrk="1" latinLnBrk="0" hangingPunct="1">
              <a:lnSpc>
                <a:spcPct val="120000"/>
              </a:lnSpc>
              <a:spcBef>
                <a:spcPts val="500"/>
              </a:spcBef>
              <a:buFont typeface="Arial" panose="020B0604020202020204" pitchFamily="34" charset="0"/>
              <a:buNone/>
              <a:defRPr sz="3500" kern="1200">
                <a:solidFill>
                  <a:schemeClr val="tx1"/>
                </a:solidFill>
                <a:latin typeface="Outfit" pitchFamily="2" charset="0"/>
                <a:ea typeface="+mn-ea"/>
                <a:cs typeface="+mn-cs"/>
              </a:defRPr>
            </a:lvl3pPr>
            <a:lvl4pPr marL="1371600" indent="0" algn="l" defTabSz="914400" rtl="0" eaLnBrk="1" latinLnBrk="0" hangingPunct="1">
              <a:lnSpc>
                <a:spcPct val="120000"/>
              </a:lnSpc>
              <a:spcBef>
                <a:spcPts val="500"/>
              </a:spcBef>
              <a:buFont typeface="Arial" panose="020B0604020202020204" pitchFamily="34" charset="0"/>
              <a:buNone/>
              <a:defRPr sz="3500" kern="1200">
                <a:solidFill>
                  <a:schemeClr val="tx1"/>
                </a:solidFill>
                <a:latin typeface="Outfit" pitchFamily="2" charset="0"/>
                <a:ea typeface="+mn-ea"/>
                <a:cs typeface="+mn-cs"/>
              </a:defRPr>
            </a:lvl4pPr>
            <a:lvl5pPr marL="1828800" indent="0" algn="l" defTabSz="914400" rtl="0" eaLnBrk="1" latinLnBrk="0" hangingPunct="1">
              <a:lnSpc>
                <a:spcPct val="120000"/>
              </a:lnSpc>
              <a:spcBef>
                <a:spcPts val="500"/>
              </a:spcBef>
              <a:buFont typeface="Arial" panose="020B0604020202020204" pitchFamily="34" charset="0"/>
              <a:buNone/>
              <a:defRPr sz="3500" kern="1200">
                <a:solidFill>
                  <a:schemeClr val="tx1"/>
                </a:solidFill>
                <a:latin typeface="Outfit"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800" dirty="0"/>
              <a:t>In an unexpected development, a national outbreak of varmints has been reported, with sightings increasing across various regions. ​</a:t>
            </a:r>
          </a:p>
        </p:txBody>
      </p:sp>
    </p:spTree>
    <p:extLst>
      <p:ext uri="{BB962C8B-B14F-4D97-AF65-F5344CB8AC3E}">
        <p14:creationId xmlns:p14="http://schemas.microsoft.com/office/powerpoint/2010/main" val="913608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C3936E-F791-4CB4-5D0F-1569509EBB84}"/>
              </a:ext>
            </a:extLst>
          </p:cNvPr>
          <p:cNvSpPr>
            <a:spLocks noGrp="1"/>
          </p:cNvSpPr>
          <p:nvPr>
            <p:ph type="title"/>
          </p:nvPr>
        </p:nvSpPr>
        <p:spPr>
          <a:xfrm>
            <a:off x="2831592" y="863742"/>
            <a:ext cx="6528816" cy="799148"/>
          </a:xfrm>
        </p:spPr>
        <p:txBody>
          <a:bodyPr/>
          <a:lstStyle/>
          <a:p>
            <a:r>
              <a:rPr lang="en-US" dirty="0"/>
              <a:t>Public Awareness Campaigns</a:t>
            </a:r>
          </a:p>
        </p:txBody>
      </p:sp>
      <p:pic>
        <p:nvPicPr>
          <p:cNvPr id="3" name="Picture 3">
            <a:extLst>
              <a:ext uri="{FF2B5EF4-FFF2-40B4-BE49-F238E27FC236}">
                <a16:creationId xmlns:a16="http://schemas.microsoft.com/office/drawing/2014/main" id="{3BE5F5FE-5BAB-C52F-1674-62B0AC45A6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49116" y="2490537"/>
            <a:ext cx="2634916" cy="3741137"/>
          </a:xfrm>
          <a:prstGeom prst="roundRect">
            <a:avLst>
              <a:gd name="adj" fmla="val 8594"/>
            </a:avLst>
          </a:prstGeom>
          <a:solidFill>
            <a:srgbClr val="FFFFFF">
              <a:shade val="85000"/>
            </a:srgbClr>
          </a:solidFill>
          <a:ln>
            <a:noFill/>
          </a:ln>
          <a:effectLst>
            <a:reflection endPos="0" dist="5000" dir="5400000" sy="-100000" algn="bl" rotWithShape="0"/>
          </a:effectLst>
        </p:spPr>
      </p:pic>
      <p:pic>
        <p:nvPicPr>
          <p:cNvPr id="4" name="Picture 2" descr="Staying Safe – CycleBradford">
            <a:extLst>
              <a:ext uri="{FF2B5EF4-FFF2-40B4-BE49-F238E27FC236}">
                <a16:creationId xmlns:a16="http://schemas.microsoft.com/office/drawing/2014/main" id="{28C9085E-A768-EC43-1C85-C53AC2BEADC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0122" r="29292"/>
          <a:stretch/>
        </p:blipFill>
        <p:spPr bwMode="auto">
          <a:xfrm rot="16200000">
            <a:off x="6852420" y="983936"/>
            <a:ext cx="2058402" cy="5071602"/>
          </a:xfrm>
          <a:prstGeom prst="roundRect">
            <a:avLst>
              <a:gd name="adj" fmla="val 8594"/>
            </a:avLst>
          </a:prstGeom>
          <a:solidFill>
            <a:srgbClr val="FFFFFF">
              <a:shade val="85000"/>
            </a:srgbClr>
          </a:solidFill>
          <a:ln>
            <a:noFill/>
          </a:ln>
          <a:effectLst>
            <a:reflection endPos="0" dist="5000" dir="5400000" sy="-100000" algn="bl" rotWithShape="0"/>
          </a:effectLst>
        </p:spPr>
      </p:pic>
      <p:pic>
        <p:nvPicPr>
          <p:cNvPr id="5" name="Picture 5">
            <a:extLst>
              <a:ext uri="{FF2B5EF4-FFF2-40B4-BE49-F238E27FC236}">
                <a16:creationId xmlns:a16="http://schemas.microsoft.com/office/drawing/2014/main" id="{9908CECF-0785-9673-05C8-BA06F6C7F8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59777" y="4267401"/>
            <a:ext cx="5071602" cy="1988660"/>
          </a:xfrm>
          <a:prstGeom prst="roundRect">
            <a:avLst>
              <a:gd name="adj" fmla="val 8594"/>
            </a:avLst>
          </a:prstGeom>
          <a:solidFill>
            <a:srgbClr val="FFFFFF">
              <a:shade val="85000"/>
            </a:srgbClr>
          </a:solidFill>
          <a:ln>
            <a:noFill/>
          </a:ln>
          <a:effectLst>
            <a:reflection endPos="0" dist="5000" dir="5400000" sy="-100000" algn="bl" rotWithShape="0"/>
          </a:effectLst>
        </p:spPr>
      </p:pic>
    </p:spTree>
    <p:extLst>
      <p:ext uri="{BB962C8B-B14F-4D97-AF65-F5344CB8AC3E}">
        <p14:creationId xmlns:p14="http://schemas.microsoft.com/office/powerpoint/2010/main" val="8825783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WALK AND TALK ~ VOSS MOTTAK">
            <a:extLst>
              <a:ext uri="{FF2B5EF4-FFF2-40B4-BE49-F238E27FC236}">
                <a16:creationId xmlns:a16="http://schemas.microsoft.com/office/drawing/2014/main" id="{65AD8373-FDFE-3463-6561-55DD0741B3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8524" y="1481773"/>
            <a:ext cx="6794951" cy="3894454"/>
          </a:xfrm>
          <a:prstGeom prst="roundRect">
            <a:avLst>
              <a:gd name="adj" fmla="val 8594"/>
            </a:avLst>
          </a:prstGeom>
          <a:solidFill>
            <a:srgbClr val="FFFFFF">
              <a:shade val="85000"/>
            </a:srgbClr>
          </a:solidFill>
          <a:ln>
            <a:noFill/>
          </a:ln>
          <a:effectLst>
            <a:reflection blurRad="12700" endPos="0" dist="5000" dir="5400000" sy="-100000" algn="bl" rotWithShape="0"/>
          </a:effectLst>
        </p:spPr>
        <p:style>
          <a:lnRef idx="2">
            <a:schemeClr val="dk1"/>
          </a:lnRef>
          <a:fillRef idx="1">
            <a:schemeClr val="lt1"/>
          </a:fillRef>
          <a:effectRef idx="0">
            <a:schemeClr val="dk1"/>
          </a:effectRef>
          <a:fontRef idx="minor">
            <a:schemeClr val="dk1"/>
          </a:fontRef>
        </p:style>
      </p:pic>
      <p:sp>
        <p:nvSpPr>
          <p:cNvPr id="4" name="Title 1">
            <a:extLst>
              <a:ext uri="{FF2B5EF4-FFF2-40B4-BE49-F238E27FC236}">
                <a16:creationId xmlns:a16="http://schemas.microsoft.com/office/drawing/2014/main" id="{35410535-0D6E-6577-AEAE-3AF0D2393996}"/>
              </a:ext>
            </a:extLst>
          </p:cNvPr>
          <p:cNvSpPr>
            <a:spLocks noGrp="1"/>
          </p:cNvSpPr>
          <p:nvPr/>
        </p:nvSpPr>
        <p:spPr>
          <a:xfrm>
            <a:off x="1195217" y="5552128"/>
            <a:ext cx="9801566" cy="799148"/>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b="1" kern="1200">
                <a:solidFill>
                  <a:schemeClr val="bg1"/>
                </a:solidFill>
                <a:latin typeface="Outfit" pitchFamily="2" charset="0"/>
                <a:ea typeface="+mj-ea"/>
                <a:cs typeface="+mj-cs"/>
              </a:defRPr>
            </a:lvl1pPr>
          </a:lstStyle>
          <a:p>
            <a:r>
              <a:rPr lang="en-GB" sz="4200" b="0" dirty="0"/>
              <a:t>Public Awareness Campaigns</a:t>
            </a:r>
            <a:endParaRPr lang="en-US" sz="4200" b="0" dirty="0"/>
          </a:p>
        </p:txBody>
      </p:sp>
      <p:sp>
        <p:nvSpPr>
          <p:cNvPr id="5" name="Title 1">
            <a:extLst>
              <a:ext uri="{FF2B5EF4-FFF2-40B4-BE49-F238E27FC236}">
                <a16:creationId xmlns:a16="http://schemas.microsoft.com/office/drawing/2014/main" id="{04DE585C-15C0-4B20-AF85-1D19734B6F24}"/>
              </a:ext>
            </a:extLst>
          </p:cNvPr>
          <p:cNvSpPr>
            <a:spLocks noGrp="1"/>
          </p:cNvSpPr>
          <p:nvPr/>
        </p:nvSpPr>
        <p:spPr>
          <a:xfrm>
            <a:off x="346949" y="701625"/>
            <a:ext cx="11498099" cy="799148"/>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b="1" kern="1200">
                <a:solidFill>
                  <a:schemeClr val="bg1"/>
                </a:solidFill>
                <a:latin typeface="Outfit" pitchFamily="2" charset="0"/>
                <a:ea typeface="+mj-ea"/>
                <a:cs typeface="+mj-cs"/>
              </a:defRPr>
            </a:lvl1pPr>
          </a:lstStyle>
          <a:p>
            <a:r>
              <a:rPr lang="en-GB" sz="4800" dirty="0"/>
              <a:t>What could we do about the outbreak?</a:t>
            </a:r>
          </a:p>
          <a:p>
            <a:endParaRPr lang="en-GB" sz="4800" dirty="0"/>
          </a:p>
        </p:txBody>
      </p:sp>
    </p:spTree>
    <p:extLst>
      <p:ext uri="{BB962C8B-B14F-4D97-AF65-F5344CB8AC3E}">
        <p14:creationId xmlns:p14="http://schemas.microsoft.com/office/powerpoint/2010/main" val="15976405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D6287E-112B-1C9D-E478-0DFCE0FB8F18}"/>
              </a:ext>
            </a:extLst>
          </p:cNvPr>
          <p:cNvSpPr>
            <a:spLocks noGrp="1"/>
          </p:cNvSpPr>
          <p:nvPr>
            <p:ph type="title"/>
          </p:nvPr>
        </p:nvSpPr>
        <p:spPr>
          <a:xfrm>
            <a:off x="1545335" y="4400517"/>
            <a:ext cx="9101328" cy="1325563"/>
          </a:xfrm>
        </p:spPr>
        <p:txBody>
          <a:bodyPr/>
          <a:lstStyle/>
          <a:p>
            <a:r>
              <a:rPr lang="en-US" dirty="0"/>
              <a:t>Create your own public awareness campaign</a:t>
            </a:r>
          </a:p>
        </p:txBody>
      </p:sp>
    </p:spTree>
    <p:extLst>
      <p:ext uri="{BB962C8B-B14F-4D97-AF65-F5344CB8AC3E}">
        <p14:creationId xmlns:p14="http://schemas.microsoft.com/office/powerpoint/2010/main" val="1593102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spirations to be an astronaut">
            <a:extLst>
              <a:ext uri="{FF2B5EF4-FFF2-40B4-BE49-F238E27FC236}">
                <a16:creationId xmlns:a16="http://schemas.microsoft.com/office/drawing/2014/main" id="{FB2DFEE6-D2E3-C47D-4DEE-056BACCC8176}"/>
              </a:ext>
            </a:extLst>
          </p:cNvPr>
          <p:cNvPicPr>
            <a:picLocks noChangeAspect="1"/>
          </p:cNvPicPr>
          <p:nvPr/>
        </p:nvPicPr>
        <p:blipFill>
          <a:blip r:embed="rId2"/>
          <a:stretch>
            <a:fillRect/>
          </a:stretch>
        </p:blipFill>
        <p:spPr>
          <a:xfrm>
            <a:off x="5850964" y="287079"/>
            <a:ext cx="10289513" cy="6858000"/>
          </a:xfrm>
          <a:prstGeom prst="rect">
            <a:avLst/>
          </a:prstGeom>
        </p:spPr>
      </p:pic>
      <p:sp>
        <p:nvSpPr>
          <p:cNvPr id="3" name="Rectangle: Rounded Corners 3">
            <a:extLst>
              <a:ext uri="{FF2B5EF4-FFF2-40B4-BE49-F238E27FC236}">
                <a16:creationId xmlns:a16="http://schemas.microsoft.com/office/drawing/2014/main" id="{2B59DC33-D8FD-1648-4B06-BFC019EE2CBF}"/>
              </a:ext>
            </a:extLst>
          </p:cNvPr>
          <p:cNvSpPr/>
          <p:nvPr/>
        </p:nvSpPr>
        <p:spPr>
          <a:xfrm>
            <a:off x="594573" y="1561086"/>
            <a:ext cx="4422595" cy="1237354"/>
          </a:xfrm>
          <a:prstGeom prst="roundRect">
            <a:avLst>
              <a:gd name="adj" fmla="val 12088"/>
            </a:avLst>
          </a:prstGeom>
          <a:solidFill>
            <a:srgbClr val="00628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88000" tIns="288000" rIns="288000" bIns="288000" rtlCol="0" anchor="ctr">
            <a:spAutoFit/>
          </a:bodyPr>
          <a:lstStyle/>
          <a:p>
            <a:pPr>
              <a:lnSpc>
                <a:spcPct val="110000"/>
              </a:lnSpc>
            </a:pPr>
            <a:r>
              <a:rPr lang="en-GB" sz="3600" dirty="0">
                <a:latin typeface="Outfit"/>
              </a:rPr>
              <a:t>Clarity</a:t>
            </a:r>
            <a:endParaRPr lang="en-GB" sz="3600" strike="sngStrike" dirty="0"/>
          </a:p>
        </p:txBody>
      </p:sp>
      <p:sp>
        <p:nvSpPr>
          <p:cNvPr id="4" name="Rectangle: Rounded Corners 3">
            <a:extLst>
              <a:ext uri="{FF2B5EF4-FFF2-40B4-BE49-F238E27FC236}">
                <a16:creationId xmlns:a16="http://schemas.microsoft.com/office/drawing/2014/main" id="{9E8682DE-5CB4-CD68-9076-CB5B71675342}"/>
              </a:ext>
            </a:extLst>
          </p:cNvPr>
          <p:cNvSpPr/>
          <p:nvPr/>
        </p:nvSpPr>
        <p:spPr>
          <a:xfrm>
            <a:off x="594573" y="3097402"/>
            <a:ext cx="4422595" cy="1237354"/>
          </a:xfrm>
          <a:prstGeom prst="roundRect">
            <a:avLst>
              <a:gd name="adj" fmla="val 12088"/>
            </a:avLst>
          </a:prstGeom>
          <a:solidFill>
            <a:srgbClr val="00628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88000" tIns="288000" rIns="288000" bIns="288000" rtlCol="0" anchor="ctr">
            <a:spAutoFit/>
          </a:bodyPr>
          <a:lstStyle/>
          <a:p>
            <a:pPr>
              <a:lnSpc>
                <a:spcPct val="110000"/>
              </a:lnSpc>
            </a:pPr>
            <a:r>
              <a:rPr lang="en-GB" sz="3600" dirty="0">
                <a:latin typeface="Outfit"/>
              </a:rPr>
              <a:t>Communication</a:t>
            </a:r>
            <a:endParaRPr lang="en-GB" sz="3600" dirty="0"/>
          </a:p>
        </p:txBody>
      </p:sp>
      <p:sp>
        <p:nvSpPr>
          <p:cNvPr id="5" name="Rectangle: Rounded Corners 3">
            <a:extLst>
              <a:ext uri="{FF2B5EF4-FFF2-40B4-BE49-F238E27FC236}">
                <a16:creationId xmlns:a16="http://schemas.microsoft.com/office/drawing/2014/main" id="{D474F378-BD12-CDFC-FFE5-9D64BF33170A}"/>
              </a:ext>
            </a:extLst>
          </p:cNvPr>
          <p:cNvSpPr/>
          <p:nvPr/>
        </p:nvSpPr>
        <p:spPr>
          <a:xfrm>
            <a:off x="594573" y="4633719"/>
            <a:ext cx="4422595" cy="1237354"/>
          </a:xfrm>
          <a:prstGeom prst="roundRect">
            <a:avLst>
              <a:gd name="adj" fmla="val 12088"/>
            </a:avLst>
          </a:prstGeom>
          <a:solidFill>
            <a:srgbClr val="00628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88000" tIns="288000" rIns="288000" bIns="288000" rtlCol="0" anchor="ctr">
            <a:spAutoFit/>
          </a:bodyPr>
          <a:lstStyle/>
          <a:p>
            <a:pPr>
              <a:lnSpc>
                <a:spcPct val="110000"/>
              </a:lnSpc>
            </a:pPr>
            <a:r>
              <a:rPr lang="en-GB" sz="3600" dirty="0">
                <a:latin typeface="Outfit" pitchFamily="2" charset="0"/>
              </a:rPr>
              <a:t>impact</a:t>
            </a:r>
            <a:endParaRPr lang="en-GB" sz="3600" dirty="0"/>
          </a:p>
        </p:txBody>
      </p:sp>
    </p:spTree>
    <p:extLst>
      <p:ext uri="{BB962C8B-B14F-4D97-AF65-F5344CB8AC3E}">
        <p14:creationId xmlns:p14="http://schemas.microsoft.com/office/powerpoint/2010/main" val="35723591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1F38659-0A23-2DE4-9320-DF321710BB52}"/>
              </a:ext>
            </a:extLst>
          </p:cNvPr>
          <p:cNvSpPr>
            <a:spLocks noGrp="1"/>
          </p:cNvSpPr>
          <p:nvPr>
            <p:ph type="body" sz="quarter" idx="10"/>
          </p:nvPr>
        </p:nvSpPr>
        <p:spPr>
          <a:xfrm>
            <a:off x="2380791" y="1272346"/>
            <a:ext cx="6077409" cy="854628"/>
          </a:xfrm>
        </p:spPr>
        <p:txBody>
          <a:bodyPr>
            <a:noAutofit/>
          </a:bodyPr>
          <a:lstStyle/>
          <a:p>
            <a:r>
              <a:rPr lang="en-GB" dirty="0">
                <a:latin typeface="Outfit"/>
              </a:rPr>
              <a:t>Philippians 2:4 </a:t>
            </a:r>
            <a:endParaRPr lang="en-US" dirty="0"/>
          </a:p>
        </p:txBody>
      </p:sp>
      <p:sp>
        <p:nvSpPr>
          <p:cNvPr id="3" name="Text Placeholder 2">
            <a:extLst>
              <a:ext uri="{FF2B5EF4-FFF2-40B4-BE49-F238E27FC236}">
                <a16:creationId xmlns:a16="http://schemas.microsoft.com/office/drawing/2014/main" id="{41AAA4A4-346D-773A-9D68-AE58DA11246E}"/>
              </a:ext>
            </a:extLst>
          </p:cNvPr>
          <p:cNvSpPr>
            <a:spLocks noGrp="1"/>
          </p:cNvSpPr>
          <p:nvPr>
            <p:ph type="body" sz="quarter" idx="11"/>
          </p:nvPr>
        </p:nvSpPr>
        <p:spPr/>
        <p:txBody>
          <a:bodyPr/>
          <a:lstStyle/>
          <a:p>
            <a:r>
              <a:rPr lang="en-US" dirty="0"/>
              <a:t>"Let each of you look not only to his own interests but also to the interests of others." </a:t>
            </a:r>
          </a:p>
        </p:txBody>
      </p:sp>
    </p:spTree>
    <p:extLst>
      <p:ext uri="{BB962C8B-B14F-4D97-AF65-F5344CB8AC3E}">
        <p14:creationId xmlns:p14="http://schemas.microsoft.com/office/powerpoint/2010/main" val="27464213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A12500D-759F-D301-118E-DF9A5F0ED140}"/>
              </a:ext>
            </a:extLst>
          </p:cNvPr>
          <p:cNvSpPr>
            <a:spLocks noGrp="1"/>
          </p:cNvSpPr>
          <p:nvPr>
            <p:ph type="body" sz="quarter" idx="10"/>
          </p:nvPr>
        </p:nvSpPr>
        <p:spPr>
          <a:xfrm>
            <a:off x="2439678" y="1848885"/>
            <a:ext cx="5176311" cy="3160160"/>
          </a:xfrm>
        </p:spPr>
        <p:txBody>
          <a:bodyPr wrap="square">
            <a:spAutoFit/>
          </a:bodyPr>
          <a:lstStyle/>
          <a:p>
            <a:r>
              <a:rPr lang="en-GB" dirty="0"/>
              <a:t>It's important to stay curious about what's happening in our local community. When we take the time to learn about the events, people, and issues around us, we can better understand and appreciate our neighbours. </a:t>
            </a:r>
          </a:p>
        </p:txBody>
      </p:sp>
      <p:pic>
        <p:nvPicPr>
          <p:cNvPr id="3" name="Picture 2" descr="Circle of smiling faces of children with heads together looking downwards">
            <a:extLst>
              <a:ext uri="{FF2B5EF4-FFF2-40B4-BE49-F238E27FC236}">
                <a16:creationId xmlns:a16="http://schemas.microsoft.com/office/drawing/2014/main" id="{AF68E2FB-A1E7-6586-44C8-36A898DBD9D6}"/>
              </a:ext>
            </a:extLst>
          </p:cNvPr>
          <p:cNvPicPr>
            <a:picLocks noChangeAspect="1"/>
          </p:cNvPicPr>
          <p:nvPr/>
        </p:nvPicPr>
        <p:blipFill>
          <a:blip r:embed="rId2"/>
          <a:stretch>
            <a:fillRect/>
          </a:stretch>
        </p:blipFill>
        <p:spPr>
          <a:xfrm rot="5400000">
            <a:off x="7148494" y="1140726"/>
            <a:ext cx="6858001" cy="4576550"/>
          </a:xfrm>
          <a:prstGeom prst="rect">
            <a:avLst/>
          </a:prstGeom>
        </p:spPr>
      </p:pic>
    </p:spTree>
    <p:extLst>
      <p:ext uri="{BB962C8B-B14F-4D97-AF65-F5344CB8AC3E}">
        <p14:creationId xmlns:p14="http://schemas.microsoft.com/office/powerpoint/2010/main" val="9212136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1">
            <a:extLst>
              <a:ext uri="{FF2B5EF4-FFF2-40B4-BE49-F238E27FC236}">
                <a16:creationId xmlns:a16="http://schemas.microsoft.com/office/drawing/2014/main" id="{BF72435C-AD8E-2C9C-2E39-A3B87F767BBF}"/>
              </a:ext>
            </a:extLst>
          </p:cNvPr>
          <p:cNvSpPr txBox="1">
            <a:spLocks/>
          </p:cNvSpPr>
          <p:nvPr/>
        </p:nvSpPr>
        <p:spPr>
          <a:xfrm>
            <a:off x="2439677" y="1079300"/>
            <a:ext cx="4923649" cy="4699399"/>
          </a:xfrm>
          <a:prstGeom prst="rect">
            <a:avLst/>
          </a:prstGeom>
        </p:spPr>
        <p:txBody>
          <a:bodyPr vert="horz" lIns="91440" tIns="45720" rIns="91440" bIns="45720" rtlCol="0">
            <a:noAutofit/>
          </a:bodyPr>
          <a:lstStyle>
            <a:lvl1pPr marL="0" indent="0" algn="l" defTabSz="914400" rtl="0" eaLnBrk="1" latinLnBrk="0" hangingPunct="1">
              <a:lnSpc>
                <a:spcPct val="120000"/>
              </a:lnSpc>
              <a:spcBef>
                <a:spcPts val="0"/>
              </a:spcBef>
              <a:spcAft>
                <a:spcPts val="2000"/>
              </a:spcAft>
              <a:buFont typeface="Arial" panose="020B0604020202020204" pitchFamily="34" charset="0"/>
              <a:buNone/>
              <a:defRPr sz="2400" kern="1200">
                <a:solidFill>
                  <a:schemeClr val="tx1"/>
                </a:solidFill>
                <a:latin typeface="Outfit" pitchFamily="2" charset="0"/>
                <a:ea typeface="+mn-ea"/>
                <a:cs typeface="+mn-cs"/>
              </a:defRPr>
            </a:lvl1pPr>
            <a:lvl2pPr marL="457200" indent="0" algn="l" defTabSz="914400" rtl="0" eaLnBrk="1" latinLnBrk="0" hangingPunct="1">
              <a:lnSpc>
                <a:spcPct val="120000"/>
              </a:lnSpc>
              <a:spcBef>
                <a:spcPts val="500"/>
              </a:spcBef>
              <a:buFont typeface="Arial" panose="020B0604020202020204" pitchFamily="34" charset="0"/>
              <a:buNone/>
              <a:defRPr sz="3500" kern="1200">
                <a:solidFill>
                  <a:schemeClr val="tx1"/>
                </a:solidFill>
                <a:latin typeface="Outfit" pitchFamily="2" charset="0"/>
                <a:ea typeface="+mn-ea"/>
                <a:cs typeface="+mn-cs"/>
              </a:defRPr>
            </a:lvl2pPr>
            <a:lvl3pPr marL="914400" indent="0" algn="l" defTabSz="914400" rtl="0" eaLnBrk="1" latinLnBrk="0" hangingPunct="1">
              <a:lnSpc>
                <a:spcPct val="120000"/>
              </a:lnSpc>
              <a:spcBef>
                <a:spcPts val="500"/>
              </a:spcBef>
              <a:buFont typeface="Arial" panose="020B0604020202020204" pitchFamily="34" charset="0"/>
              <a:buNone/>
              <a:defRPr sz="3500" kern="1200">
                <a:solidFill>
                  <a:schemeClr val="tx1"/>
                </a:solidFill>
                <a:latin typeface="Outfit" pitchFamily="2" charset="0"/>
                <a:ea typeface="+mn-ea"/>
                <a:cs typeface="+mn-cs"/>
              </a:defRPr>
            </a:lvl3pPr>
            <a:lvl4pPr marL="1371600" indent="0" algn="l" defTabSz="914400" rtl="0" eaLnBrk="1" latinLnBrk="0" hangingPunct="1">
              <a:lnSpc>
                <a:spcPct val="120000"/>
              </a:lnSpc>
              <a:spcBef>
                <a:spcPts val="500"/>
              </a:spcBef>
              <a:buFont typeface="Arial" panose="020B0604020202020204" pitchFamily="34" charset="0"/>
              <a:buNone/>
              <a:defRPr sz="3500" kern="1200">
                <a:solidFill>
                  <a:schemeClr val="tx1"/>
                </a:solidFill>
                <a:latin typeface="Outfit" pitchFamily="2" charset="0"/>
                <a:ea typeface="+mn-ea"/>
                <a:cs typeface="+mn-cs"/>
              </a:defRPr>
            </a:lvl4pPr>
            <a:lvl5pPr marL="1828800" indent="0" algn="l" defTabSz="914400" rtl="0" eaLnBrk="1" latinLnBrk="0" hangingPunct="1">
              <a:lnSpc>
                <a:spcPct val="120000"/>
              </a:lnSpc>
              <a:spcBef>
                <a:spcPts val="500"/>
              </a:spcBef>
              <a:buFont typeface="Arial" panose="020B0604020202020204" pitchFamily="34" charset="0"/>
              <a:buNone/>
              <a:defRPr sz="3500" kern="1200">
                <a:solidFill>
                  <a:schemeClr val="tx1"/>
                </a:solidFill>
                <a:latin typeface="Outfit"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Being curious helps us see the challenges and opportunities that affect everyone. By asking questions and seeking to understand, we can find ways to contribute positively and make a difference in our community. Let's stay curious, engaged, and open to learning from those around us. </a:t>
            </a:r>
          </a:p>
        </p:txBody>
      </p:sp>
      <p:pic>
        <p:nvPicPr>
          <p:cNvPr id="4" name="Picture 3" descr="Circle of smiling faces of children with heads together looking downwards">
            <a:extLst>
              <a:ext uri="{FF2B5EF4-FFF2-40B4-BE49-F238E27FC236}">
                <a16:creationId xmlns:a16="http://schemas.microsoft.com/office/drawing/2014/main" id="{897DE994-99B1-5454-24BC-4BA607CF7DCF}"/>
              </a:ext>
            </a:extLst>
          </p:cNvPr>
          <p:cNvPicPr>
            <a:picLocks noChangeAspect="1"/>
          </p:cNvPicPr>
          <p:nvPr/>
        </p:nvPicPr>
        <p:blipFill>
          <a:blip r:embed="rId2"/>
          <a:stretch>
            <a:fillRect/>
          </a:stretch>
        </p:blipFill>
        <p:spPr>
          <a:xfrm rot="5400000">
            <a:off x="7148494" y="1140726"/>
            <a:ext cx="6858001" cy="4576550"/>
          </a:xfrm>
          <a:prstGeom prst="rect">
            <a:avLst/>
          </a:prstGeom>
        </p:spPr>
      </p:pic>
    </p:spTree>
    <p:extLst>
      <p:ext uri="{BB962C8B-B14F-4D97-AF65-F5344CB8AC3E}">
        <p14:creationId xmlns:p14="http://schemas.microsoft.com/office/powerpoint/2010/main" val="19779439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93B45B6-939F-E9C2-C5AB-4A157190DDA5}"/>
              </a:ext>
            </a:extLst>
          </p:cNvPr>
          <p:cNvSpPr>
            <a:spLocks noGrp="1"/>
          </p:cNvSpPr>
          <p:nvPr>
            <p:ph type="body" sz="quarter" idx="10"/>
          </p:nvPr>
        </p:nvSpPr>
        <p:spPr/>
        <p:txBody>
          <a:bodyPr/>
          <a:lstStyle/>
          <a:p>
            <a:pPr>
              <a:spcAft>
                <a:spcPts val="2000"/>
              </a:spcAft>
            </a:pPr>
            <a:r>
              <a:rPr lang="en-GB" sz="2800" dirty="0"/>
              <a:t>Dear God, </a:t>
            </a:r>
          </a:p>
          <a:p>
            <a:pPr>
              <a:spcAft>
                <a:spcPts val="2000"/>
              </a:spcAft>
            </a:pPr>
            <a:r>
              <a:rPr lang="en-GB" sz="2800" dirty="0"/>
              <a:t>We thank You for the community we live in. Fill our hearts with curiosity and a desire to learn more about those around us. </a:t>
            </a:r>
          </a:p>
          <a:p>
            <a:pPr>
              <a:spcAft>
                <a:spcPts val="2000"/>
              </a:spcAft>
            </a:pPr>
            <a:r>
              <a:rPr lang="en-GB" sz="2800" dirty="0"/>
              <a:t>Help us to see the needs and joys of our neighbours and to find ways to support and uplift one another.  </a:t>
            </a:r>
          </a:p>
          <a:p>
            <a:pPr>
              <a:spcAft>
                <a:spcPts val="2000"/>
              </a:spcAft>
            </a:pPr>
            <a:r>
              <a:rPr lang="en-GB" sz="2800" dirty="0"/>
              <a:t>Amen.</a:t>
            </a:r>
          </a:p>
          <a:p>
            <a:pPr>
              <a:spcAft>
                <a:spcPts val="2000"/>
              </a:spcAft>
            </a:pPr>
            <a:endParaRPr lang="en-GB" sz="2800" dirty="0"/>
          </a:p>
        </p:txBody>
      </p:sp>
    </p:spTree>
    <p:extLst>
      <p:ext uri="{BB962C8B-B14F-4D97-AF65-F5344CB8AC3E}">
        <p14:creationId xmlns:p14="http://schemas.microsoft.com/office/powerpoint/2010/main" val="14104560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5552417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87738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white background with a blue sky&#10;&#10;AI-generated content may be incorrect.">
            <a:extLst>
              <a:ext uri="{FF2B5EF4-FFF2-40B4-BE49-F238E27FC236}">
                <a16:creationId xmlns:a16="http://schemas.microsoft.com/office/drawing/2014/main" id="{6A50787E-D74C-FBF2-965D-22C9A583B79A}"/>
              </a:ext>
            </a:extLst>
          </p:cNvPr>
          <p:cNvPicPr>
            <a:picLocks noChangeAspect="1"/>
          </p:cNvPicPr>
          <p:nvPr/>
        </p:nvPicPr>
        <p:blipFill>
          <a:blip r:embed="rId2"/>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id="{E0CBAA7D-DE1B-52CA-BB97-BAA6FCE9343A}"/>
              </a:ext>
            </a:extLst>
          </p:cNvPr>
          <p:cNvSpPr>
            <a:spLocks noGrp="1"/>
          </p:cNvSpPr>
          <p:nvPr>
            <p:ph type="title"/>
          </p:nvPr>
        </p:nvSpPr>
        <p:spPr>
          <a:xfrm>
            <a:off x="1444752" y="365125"/>
            <a:ext cx="9317736" cy="1143635"/>
          </a:xfrm>
        </p:spPr>
        <p:txBody>
          <a:bodyPr/>
          <a:lstStyle/>
          <a:p>
            <a:pPr algn="ctr"/>
            <a:r>
              <a:rPr lang="en-GB" noProof="0" dirty="0"/>
              <a:t>Three habits</a:t>
            </a:r>
          </a:p>
        </p:txBody>
      </p:sp>
      <p:sp>
        <p:nvSpPr>
          <p:cNvPr id="7" name="Text Placeholder 2">
            <a:extLst>
              <a:ext uri="{FF2B5EF4-FFF2-40B4-BE49-F238E27FC236}">
                <a16:creationId xmlns:a16="http://schemas.microsoft.com/office/drawing/2014/main" id="{6A34D019-20C0-B576-DA49-DEC2408E217E}"/>
              </a:ext>
            </a:extLst>
          </p:cNvPr>
          <p:cNvSpPr txBox="1">
            <a:spLocks/>
          </p:cNvSpPr>
          <p:nvPr/>
        </p:nvSpPr>
        <p:spPr>
          <a:xfrm>
            <a:off x="1234316" y="4492669"/>
            <a:ext cx="2847726" cy="989880"/>
          </a:xfrm>
          <a:prstGeom prst="rect">
            <a:avLst/>
          </a:prstGeom>
        </p:spPr>
        <p:txBody>
          <a:bodyPr vert="horz" lIns="91440" tIns="45720" rIns="91440" bIns="45720" rtlCol="0">
            <a:noAutofit/>
          </a:bodyPr>
          <a:lstStyle>
            <a:lvl1pPr marL="0" indent="0" algn="ctr" defTabSz="914400" rtl="0" eaLnBrk="1" latinLnBrk="0" hangingPunct="1">
              <a:lnSpc>
                <a:spcPct val="120000"/>
              </a:lnSpc>
              <a:spcBef>
                <a:spcPts val="1000"/>
              </a:spcBef>
              <a:buClr>
                <a:srgbClr val="4BA0C1"/>
              </a:buClr>
              <a:buFont typeface="Arial" panose="020B0604020202020204" pitchFamily="34" charset="0"/>
              <a:buNone/>
              <a:defRPr sz="2800" kern="1200">
                <a:solidFill>
                  <a:schemeClr val="tx1"/>
                </a:solidFill>
                <a:latin typeface="Outfit" pitchFamily="2" charset="0"/>
                <a:ea typeface="+mn-ea"/>
                <a:cs typeface="+mn-cs"/>
              </a:defRPr>
            </a:lvl1pPr>
            <a:lvl2pPr marL="457200" indent="0" algn="ctr" defTabSz="914400" rtl="0" eaLnBrk="1" latinLnBrk="0" hangingPunct="1">
              <a:lnSpc>
                <a:spcPct val="120000"/>
              </a:lnSpc>
              <a:spcBef>
                <a:spcPts val="500"/>
              </a:spcBef>
              <a:buClr>
                <a:srgbClr val="4BA0C1"/>
              </a:buClr>
              <a:buFont typeface="Arial" panose="020B0604020202020204" pitchFamily="34" charset="0"/>
              <a:buNone/>
              <a:defRPr sz="2400" kern="1200">
                <a:solidFill>
                  <a:schemeClr val="tx1"/>
                </a:solidFill>
                <a:latin typeface="Outfit" pitchFamily="2" charset="0"/>
                <a:ea typeface="+mn-ea"/>
                <a:cs typeface="+mn-cs"/>
              </a:defRPr>
            </a:lvl2pPr>
            <a:lvl3pPr marL="914400" indent="0" algn="ctr" defTabSz="914400" rtl="0" eaLnBrk="1" latinLnBrk="0" hangingPunct="1">
              <a:lnSpc>
                <a:spcPct val="120000"/>
              </a:lnSpc>
              <a:spcBef>
                <a:spcPts val="500"/>
              </a:spcBef>
              <a:buClr>
                <a:srgbClr val="4BA0C1"/>
              </a:buClr>
              <a:buFont typeface="Arial" panose="020B0604020202020204" pitchFamily="34" charset="0"/>
              <a:buNone/>
              <a:defRPr sz="2000" kern="1200">
                <a:solidFill>
                  <a:schemeClr val="tx1"/>
                </a:solidFill>
                <a:latin typeface="Outfit" pitchFamily="2" charset="0"/>
                <a:ea typeface="+mn-ea"/>
                <a:cs typeface="+mn-cs"/>
              </a:defRPr>
            </a:lvl3pPr>
            <a:lvl4pPr marL="1371600" indent="0" algn="ctr" defTabSz="914400" rtl="0" eaLnBrk="1" latinLnBrk="0" hangingPunct="1">
              <a:lnSpc>
                <a:spcPct val="120000"/>
              </a:lnSpc>
              <a:spcBef>
                <a:spcPts val="500"/>
              </a:spcBef>
              <a:buClr>
                <a:srgbClr val="4BA0C1"/>
              </a:buClr>
              <a:buFont typeface="Arial" panose="020B0604020202020204" pitchFamily="34" charset="0"/>
              <a:buNone/>
              <a:defRPr sz="1800" kern="1200">
                <a:solidFill>
                  <a:schemeClr val="tx1"/>
                </a:solidFill>
                <a:latin typeface="Outfit" pitchFamily="2" charset="0"/>
                <a:ea typeface="+mn-ea"/>
                <a:cs typeface="+mn-cs"/>
              </a:defRPr>
            </a:lvl4pPr>
            <a:lvl5pPr marL="1828800" indent="0" algn="ctr" defTabSz="914400" rtl="0" eaLnBrk="1" latinLnBrk="0" hangingPunct="1">
              <a:lnSpc>
                <a:spcPct val="120000"/>
              </a:lnSpc>
              <a:spcBef>
                <a:spcPts val="500"/>
              </a:spcBef>
              <a:buClr>
                <a:srgbClr val="4BA0C1"/>
              </a:buClr>
              <a:buFont typeface="Arial" panose="020B0604020202020204" pitchFamily="34" charset="0"/>
              <a:buNone/>
              <a:defRPr sz="1800" kern="1200">
                <a:solidFill>
                  <a:schemeClr val="tx1"/>
                </a:solidFill>
                <a:latin typeface="Outfit"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spcBef>
                <a:spcPts val="0"/>
              </a:spcBef>
            </a:pPr>
            <a:r>
              <a:rPr lang="en-GB" sz="2000" noProof="0" dirty="0"/>
              <a:t>Listen to others’ stories and see the world through their eyes.</a:t>
            </a:r>
          </a:p>
        </p:txBody>
      </p:sp>
      <p:sp>
        <p:nvSpPr>
          <p:cNvPr id="8" name="Rectangle: Rounded Corners 4">
            <a:extLst>
              <a:ext uri="{FF2B5EF4-FFF2-40B4-BE49-F238E27FC236}">
                <a16:creationId xmlns:a16="http://schemas.microsoft.com/office/drawing/2014/main" id="{DE3F1953-9CD2-2AFF-3FD8-A59E5DBF68B3}"/>
              </a:ext>
            </a:extLst>
          </p:cNvPr>
          <p:cNvSpPr/>
          <p:nvPr/>
        </p:nvSpPr>
        <p:spPr>
          <a:xfrm>
            <a:off x="1446471" y="3831488"/>
            <a:ext cx="2423415" cy="562630"/>
          </a:xfrm>
          <a:prstGeom prst="roundRect">
            <a:avLst>
              <a:gd name="adj" fmla="val 50000"/>
            </a:avLst>
          </a:prstGeom>
          <a:solidFill>
            <a:srgbClr val="FAC8A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tIns="0" bIns="0" rtlCol="0" anchor="ctr">
            <a:spAutoFit/>
          </a:bodyPr>
          <a:lstStyle/>
          <a:p>
            <a:pPr algn="ctr"/>
            <a:r>
              <a:rPr lang="en-GB" sz="2600" b="1" noProof="0" dirty="0">
                <a:solidFill>
                  <a:srgbClr val="ED6921"/>
                </a:solidFill>
                <a:latin typeface="Outfit" pitchFamily="2" charset="0"/>
              </a:rPr>
              <a:t>Community</a:t>
            </a:r>
          </a:p>
        </p:txBody>
      </p:sp>
      <p:pic>
        <p:nvPicPr>
          <p:cNvPr id="11" name="Picture 10" descr="A white circle with blue and yellow text&#10;&#10;Description automatically generated">
            <a:extLst>
              <a:ext uri="{FF2B5EF4-FFF2-40B4-BE49-F238E27FC236}">
                <a16:creationId xmlns:a16="http://schemas.microsoft.com/office/drawing/2014/main" id="{BA5B03A6-A5B0-49BD-2CAC-1C6D1717A6D4}"/>
              </a:ext>
            </a:extLst>
          </p:cNvPr>
          <p:cNvPicPr>
            <a:picLocks noChangeAspect="1"/>
          </p:cNvPicPr>
          <p:nvPr/>
        </p:nvPicPr>
        <p:blipFill>
          <a:blip r:embed="rId3"/>
          <a:stretch>
            <a:fillRect/>
          </a:stretch>
        </p:blipFill>
        <p:spPr>
          <a:xfrm>
            <a:off x="8746559" y="1926301"/>
            <a:ext cx="1792364" cy="1792364"/>
          </a:xfrm>
          <a:prstGeom prst="rect">
            <a:avLst/>
          </a:prstGeom>
        </p:spPr>
      </p:pic>
      <p:pic>
        <p:nvPicPr>
          <p:cNvPr id="12" name="Picture 11" descr="A white circle with yellow and red text&#10;&#10;Description automatically generated">
            <a:extLst>
              <a:ext uri="{FF2B5EF4-FFF2-40B4-BE49-F238E27FC236}">
                <a16:creationId xmlns:a16="http://schemas.microsoft.com/office/drawing/2014/main" id="{3D4C7EF2-67E1-2E80-43D6-2E1A0FA23CD8}"/>
              </a:ext>
            </a:extLst>
          </p:cNvPr>
          <p:cNvPicPr>
            <a:picLocks noChangeAspect="1"/>
          </p:cNvPicPr>
          <p:nvPr/>
        </p:nvPicPr>
        <p:blipFill>
          <a:blip r:embed="rId4"/>
          <a:stretch>
            <a:fillRect/>
          </a:stretch>
        </p:blipFill>
        <p:spPr>
          <a:xfrm>
            <a:off x="1761997" y="1926301"/>
            <a:ext cx="1792364" cy="1792364"/>
          </a:xfrm>
          <a:prstGeom prst="rect">
            <a:avLst/>
          </a:prstGeom>
        </p:spPr>
      </p:pic>
      <p:pic>
        <p:nvPicPr>
          <p:cNvPr id="13" name="Picture 12" descr="A white circle with red and yellow text&#10;&#10;Description automatically generated">
            <a:extLst>
              <a:ext uri="{FF2B5EF4-FFF2-40B4-BE49-F238E27FC236}">
                <a16:creationId xmlns:a16="http://schemas.microsoft.com/office/drawing/2014/main" id="{F93E9F49-E7EE-9E4A-AF8E-D9392B45F8C7}"/>
              </a:ext>
            </a:extLst>
          </p:cNvPr>
          <p:cNvPicPr>
            <a:picLocks noChangeAspect="1"/>
          </p:cNvPicPr>
          <p:nvPr/>
        </p:nvPicPr>
        <p:blipFill>
          <a:blip r:embed="rId5"/>
          <a:stretch>
            <a:fillRect/>
          </a:stretch>
        </p:blipFill>
        <p:spPr>
          <a:xfrm>
            <a:off x="5207438" y="1926301"/>
            <a:ext cx="1792364" cy="1792364"/>
          </a:xfrm>
          <a:prstGeom prst="rect">
            <a:avLst/>
          </a:prstGeom>
        </p:spPr>
      </p:pic>
      <p:sp>
        <p:nvSpPr>
          <p:cNvPr id="14" name="Rectangle: Rounded Corners 7">
            <a:extLst>
              <a:ext uri="{FF2B5EF4-FFF2-40B4-BE49-F238E27FC236}">
                <a16:creationId xmlns:a16="http://schemas.microsoft.com/office/drawing/2014/main" id="{56115C70-10D2-17EB-5E24-BBDAA85F4690}"/>
              </a:ext>
            </a:extLst>
          </p:cNvPr>
          <p:cNvSpPr/>
          <p:nvPr/>
        </p:nvSpPr>
        <p:spPr>
          <a:xfrm>
            <a:off x="5207438" y="3831487"/>
            <a:ext cx="1886042" cy="562630"/>
          </a:xfrm>
          <a:prstGeom prst="roundRect">
            <a:avLst>
              <a:gd name="adj" fmla="val 50000"/>
            </a:avLst>
          </a:prstGeom>
          <a:solidFill>
            <a:srgbClr val="E7C9BE"/>
          </a:solidFill>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ctr">
            <a:spAutoFit/>
          </a:bodyPr>
          <a:lstStyle/>
          <a:p>
            <a:pPr algn="ctr"/>
            <a:r>
              <a:rPr lang="en-GB" sz="2600" b="1" noProof="0" dirty="0">
                <a:solidFill>
                  <a:srgbClr val="A72327"/>
                </a:solidFill>
                <a:latin typeface="Outfit" pitchFamily="2" charset="0"/>
              </a:rPr>
              <a:t>Embrace</a:t>
            </a:r>
          </a:p>
        </p:txBody>
      </p:sp>
      <p:sp>
        <p:nvSpPr>
          <p:cNvPr id="15" name="Text Placeholder 2">
            <a:extLst>
              <a:ext uri="{FF2B5EF4-FFF2-40B4-BE49-F238E27FC236}">
                <a16:creationId xmlns:a16="http://schemas.microsoft.com/office/drawing/2014/main" id="{C7CF1809-BD7C-E7B9-65C9-C08F96077318}"/>
              </a:ext>
            </a:extLst>
          </p:cNvPr>
          <p:cNvSpPr>
            <a:spLocks noGrp="1"/>
          </p:cNvSpPr>
          <p:nvPr>
            <p:ph type="body" sz="quarter" idx="10"/>
          </p:nvPr>
        </p:nvSpPr>
        <p:spPr>
          <a:xfrm>
            <a:off x="4726596" y="4506941"/>
            <a:ext cx="2847725" cy="1105096"/>
          </a:xfrm>
        </p:spPr>
        <p:txBody>
          <a:bodyPr>
            <a:normAutofit/>
          </a:bodyPr>
          <a:lstStyle/>
          <a:p>
            <a:pPr algn="ctr">
              <a:lnSpc>
                <a:spcPct val="110000"/>
              </a:lnSpc>
              <a:spcBef>
                <a:spcPts val="0"/>
              </a:spcBef>
            </a:pPr>
            <a:r>
              <a:rPr lang="en-GB" sz="2000" noProof="0" dirty="0"/>
              <a:t>Encounter others with authenticity and confidence.</a:t>
            </a:r>
          </a:p>
        </p:txBody>
      </p:sp>
      <p:sp>
        <p:nvSpPr>
          <p:cNvPr id="16" name="Rectangle: Rounded Corners 9">
            <a:extLst>
              <a:ext uri="{FF2B5EF4-FFF2-40B4-BE49-F238E27FC236}">
                <a16:creationId xmlns:a16="http://schemas.microsoft.com/office/drawing/2014/main" id="{443B503E-79B7-609C-4785-3D5C3B220F76}"/>
              </a:ext>
            </a:extLst>
          </p:cNvPr>
          <p:cNvSpPr/>
          <p:nvPr/>
        </p:nvSpPr>
        <p:spPr>
          <a:xfrm>
            <a:off x="8825034" y="3831487"/>
            <a:ext cx="1635407" cy="562630"/>
          </a:xfrm>
          <a:prstGeom prst="roundRect">
            <a:avLst>
              <a:gd name="adj" fmla="val 50000"/>
            </a:avLst>
          </a:prstGeom>
          <a:solidFill>
            <a:srgbClr val="DFE9F2"/>
          </a:solidFill>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ctr">
            <a:spAutoFit/>
          </a:bodyPr>
          <a:lstStyle/>
          <a:p>
            <a:pPr algn="ctr"/>
            <a:r>
              <a:rPr lang="en-GB" sz="2600" b="1" noProof="0" dirty="0">
                <a:solidFill>
                  <a:srgbClr val="00628C"/>
                </a:solidFill>
                <a:latin typeface="Outfit" pitchFamily="2" charset="0"/>
              </a:rPr>
              <a:t>Power</a:t>
            </a:r>
          </a:p>
        </p:txBody>
      </p:sp>
      <p:sp>
        <p:nvSpPr>
          <p:cNvPr id="17" name="Text Placeholder 2">
            <a:extLst>
              <a:ext uri="{FF2B5EF4-FFF2-40B4-BE49-F238E27FC236}">
                <a16:creationId xmlns:a16="http://schemas.microsoft.com/office/drawing/2014/main" id="{AAA633D5-72A2-2CD8-299B-A67A8B7A3B6D}"/>
              </a:ext>
            </a:extLst>
          </p:cNvPr>
          <p:cNvSpPr txBox="1">
            <a:spLocks/>
          </p:cNvSpPr>
          <p:nvPr/>
        </p:nvSpPr>
        <p:spPr>
          <a:xfrm>
            <a:off x="8218875" y="4492669"/>
            <a:ext cx="2847726" cy="1619720"/>
          </a:xfrm>
          <a:prstGeom prst="rect">
            <a:avLst/>
          </a:prstGeom>
        </p:spPr>
        <p:txBody>
          <a:bodyPr vert="horz" lIns="91440" tIns="45720" rIns="91440" bIns="45720" rtlCol="0">
            <a:normAutofit/>
          </a:bodyPr>
          <a:lstStyle>
            <a:lvl1pPr marL="0" indent="0" algn="ctr" defTabSz="914400" rtl="0" eaLnBrk="1" latinLnBrk="0" hangingPunct="1">
              <a:lnSpc>
                <a:spcPct val="120000"/>
              </a:lnSpc>
              <a:spcBef>
                <a:spcPts val="1000"/>
              </a:spcBef>
              <a:buClr>
                <a:srgbClr val="4BA0C1"/>
              </a:buClr>
              <a:buFont typeface="Arial" panose="020B0604020202020204" pitchFamily="34" charset="0"/>
              <a:buNone/>
              <a:defRPr sz="2800" kern="1200">
                <a:solidFill>
                  <a:schemeClr val="tx1"/>
                </a:solidFill>
                <a:latin typeface="Outfit" pitchFamily="2" charset="0"/>
                <a:ea typeface="+mn-ea"/>
                <a:cs typeface="+mn-cs"/>
              </a:defRPr>
            </a:lvl1pPr>
            <a:lvl2pPr marL="457200" indent="0" algn="ctr" defTabSz="914400" rtl="0" eaLnBrk="1" latinLnBrk="0" hangingPunct="1">
              <a:lnSpc>
                <a:spcPct val="120000"/>
              </a:lnSpc>
              <a:spcBef>
                <a:spcPts val="500"/>
              </a:spcBef>
              <a:buClr>
                <a:srgbClr val="4BA0C1"/>
              </a:buClr>
              <a:buFont typeface="Arial" panose="020B0604020202020204" pitchFamily="34" charset="0"/>
              <a:buNone/>
              <a:defRPr sz="2400" kern="1200">
                <a:solidFill>
                  <a:schemeClr val="tx1"/>
                </a:solidFill>
                <a:latin typeface="Outfit" pitchFamily="2" charset="0"/>
                <a:ea typeface="+mn-ea"/>
                <a:cs typeface="+mn-cs"/>
              </a:defRPr>
            </a:lvl2pPr>
            <a:lvl3pPr marL="914400" indent="0" algn="ctr" defTabSz="914400" rtl="0" eaLnBrk="1" latinLnBrk="0" hangingPunct="1">
              <a:lnSpc>
                <a:spcPct val="120000"/>
              </a:lnSpc>
              <a:spcBef>
                <a:spcPts val="500"/>
              </a:spcBef>
              <a:buClr>
                <a:srgbClr val="4BA0C1"/>
              </a:buClr>
              <a:buFont typeface="Arial" panose="020B0604020202020204" pitchFamily="34" charset="0"/>
              <a:buNone/>
              <a:defRPr sz="2000" kern="1200">
                <a:solidFill>
                  <a:schemeClr val="tx1"/>
                </a:solidFill>
                <a:latin typeface="Outfit" pitchFamily="2" charset="0"/>
                <a:ea typeface="+mn-ea"/>
                <a:cs typeface="+mn-cs"/>
              </a:defRPr>
            </a:lvl3pPr>
            <a:lvl4pPr marL="1371600" indent="0" algn="ctr" defTabSz="914400" rtl="0" eaLnBrk="1" latinLnBrk="0" hangingPunct="1">
              <a:lnSpc>
                <a:spcPct val="120000"/>
              </a:lnSpc>
              <a:spcBef>
                <a:spcPts val="500"/>
              </a:spcBef>
              <a:buClr>
                <a:srgbClr val="4BA0C1"/>
              </a:buClr>
              <a:buFont typeface="Arial" panose="020B0604020202020204" pitchFamily="34" charset="0"/>
              <a:buNone/>
              <a:defRPr sz="1800" kern="1200">
                <a:solidFill>
                  <a:schemeClr val="tx1"/>
                </a:solidFill>
                <a:latin typeface="Outfit" pitchFamily="2" charset="0"/>
                <a:ea typeface="+mn-ea"/>
                <a:cs typeface="+mn-cs"/>
              </a:defRPr>
            </a:lvl4pPr>
            <a:lvl5pPr marL="1828800" indent="0" algn="ctr" defTabSz="914400" rtl="0" eaLnBrk="1" latinLnBrk="0" hangingPunct="1">
              <a:lnSpc>
                <a:spcPct val="120000"/>
              </a:lnSpc>
              <a:spcBef>
                <a:spcPts val="500"/>
              </a:spcBef>
              <a:buClr>
                <a:srgbClr val="4BA0C1"/>
              </a:buClr>
              <a:buFont typeface="Arial" panose="020B0604020202020204" pitchFamily="34" charset="0"/>
              <a:buNone/>
              <a:defRPr sz="1800" kern="1200">
                <a:solidFill>
                  <a:schemeClr val="tx1"/>
                </a:solidFill>
                <a:latin typeface="Outfit"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spcBef>
                <a:spcPts val="0"/>
              </a:spcBef>
            </a:pPr>
            <a:r>
              <a:rPr lang="en-GB" sz="2000" noProof="0" dirty="0"/>
              <a:t>Find hope and opportunity in the places where we long to see changes.</a:t>
            </a:r>
          </a:p>
        </p:txBody>
      </p:sp>
    </p:spTree>
    <p:extLst>
      <p:ext uri="{BB962C8B-B14F-4D97-AF65-F5344CB8AC3E}">
        <p14:creationId xmlns:p14="http://schemas.microsoft.com/office/powerpoint/2010/main" val="14536128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12D2B8-CE7D-464B-32C4-4A7B495FA1E9}"/>
              </a:ext>
            </a:extLst>
          </p:cNvPr>
          <p:cNvSpPr txBox="1">
            <a:spLocks/>
          </p:cNvSpPr>
          <p:nvPr/>
        </p:nvSpPr>
        <p:spPr>
          <a:xfrm>
            <a:off x="2293937" y="1279706"/>
            <a:ext cx="7604126" cy="397412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Outfit" pitchFamily="2" charset="0"/>
                <a:ea typeface="+mj-ea"/>
                <a:cs typeface="+mj-cs"/>
              </a:defRPr>
            </a:lvl1pPr>
          </a:lstStyle>
          <a:p>
            <a:pPr algn="ctr">
              <a:lnSpc>
                <a:spcPct val="110000"/>
              </a:lnSpc>
            </a:pPr>
            <a:r>
              <a:rPr lang="en-US" sz="4800" dirty="0">
                <a:solidFill>
                  <a:srgbClr val="00628C"/>
                </a:solidFill>
              </a:rPr>
              <a:t>I wonder…</a:t>
            </a:r>
            <a:br>
              <a:rPr lang="en-US" sz="4800" dirty="0"/>
            </a:br>
            <a:r>
              <a:rPr lang="en-US" b="0" dirty="0"/>
              <a:t>How can we intentionally flourish together?</a:t>
            </a:r>
            <a:endParaRPr lang="en-GB" b="0" dirty="0"/>
          </a:p>
        </p:txBody>
      </p:sp>
    </p:spTree>
    <p:extLst>
      <p:ext uri="{BB962C8B-B14F-4D97-AF65-F5344CB8AC3E}">
        <p14:creationId xmlns:p14="http://schemas.microsoft.com/office/powerpoint/2010/main" val="3474454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2"/>
            <a:extLst>
              <a:ext uri="{FF2B5EF4-FFF2-40B4-BE49-F238E27FC236}">
                <a16:creationId xmlns:a16="http://schemas.microsoft.com/office/drawing/2014/main" id="{85EAB426-2139-A89F-A3A0-DB3A6AD8FB4F}"/>
              </a:ext>
            </a:extLst>
          </p:cNvPr>
          <p:cNvPicPr>
            <a:picLocks noChangeAspect="1"/>
          </p:cNvPicPr>
          <p:nvPr/>
        </p:nvPicPr>
        <p:blipFill>
          <a:blip r:embed="rId3"/>
          <a:srcRect t="3834" b="3834"/>
          <a:stretch/>
        </p:blipFill>
        <p:spPr>
          <a:xfrm>
            <a:off x="1985913" y="1267739"/>
            <a:ext cx="8220173" cy="5061343"/>
          </a:xfrm>
          <a:prstGeom prst="roundRect">
            <a:avLst>
              <a:gd name="adj" fmla="val 8233"/>
            </a:avLst>
          </a:prstGeom>
        </p:spPr>
      </p:pic>
      <p:grpSp>
        <p:nvGrpSpPr>
          <p:cNvPr id="3" name="Group 2">
            <a:extLst>
              <a:ext uri="{FF2B5EF4-FFF2-40B4-BE49-F238E27FC236}">
                <a16:creationId xmlns:a16="http://schemas.microsoft.com/office/drawing/2014/main" id="{D4BB2F9D-6947-CAAE-D6A3-6CD28924B6FB}"/>
              </a:ext>
            </a:extLst>
          </p:cNvPr>
          <p:cNvGrpSpPr/>
          <p:nvPr/>
        </p:nvGrpSpPr>
        <p:grpSpPr>
          <a:xfrm>
            <a:off x="5572963" y="3275373"/>
            <a:ext cx="1046074" cy="1046074"/>
            <a:chOff x="5572963" y="2905963"/>
            <a:chExt cx="1046074" cy="1046074"/>
          </a:xfrm>
        </p:grpSpPr>
        <p:sp>
          <p:nvSpPr>
            <p:cNvPr id="4" name="Oval 3">
              <a:hlinkClick r:id="rId4"/>
              <a:extLst>
                <a:ext uri="{FF2B5EF4-FFF2-40B4-BE49-F238E27FC236}">
                  <a16:creationId xmlns:a16="http://schemas.microsoft.com/office/drawing/2014/main" id="{D34074DE-D3DD-53E4-F85F-489192DE199A}"/>
                </a:ext>
              </a:extLst>
            </p:cNvPr>
            <p:cNvSpPr/>
            <p:nvPr/>
          </p:nvSpPr>
          <p:spPr>
            <a:xfrm>
              <a:off x="5572963" y="2905963"/>
              <a:ext cx="1046074" cy="1046074"/>
            </a:xfrm>
            <a:prstGeom prst="ellipse">
              <a:avLst/>
            </a:prstGeom>
            <a:solidFill>
              <a:srgbClr val="549E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pic>
          <p:nvPicPr>
            <p:cNvPr id="5" name="Graphic 4" descr="Play with solid fill">
              <a:extLst>
                <a:ext uri="{FF2B5EF4-FFF2-40B4-BE49-F238E27FC236}">
                  <a16:creationId xmlns:a16="http://schemas.microsoft.com/office/drawing/2014/main" id="{5943030A-0611-3792-1B53-F74CB7119ED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895855" y="3192280"/>
              <a:ext cx="473439" cy="473439"/>
            </a:xfrm>
            <a:prstGeom prst="rect">
              <a:avLst/>
            </a:prstGeom>
          </p:spPr>
        </p:pic>
      </p:grpSp>
      <p:sp>
        <p:nvSpPr>
          <p:cNvPr id="6" name="Title 1">
            <a:extLst>
              <a:ext uri="{FF2B5EF4-FFF2-40B4-BE49-F238E27FC236}">
                <a16:creationId xmlns:a16="http://schemas.microsoft.com/office/drawing/2014/main" id="{E5F8D4B1-F5C0-597F-6A13-31CD3D1B5F68}"/>
              </a:ext>
            </a:extLst>
          </p:cNvPr>
          <p:cNvSpPr txBox="1">
            <a:spLocks/>
          </p:cNvSpPr>
          <p:nvPr/>
        </p:nvSpPr>
        <p:spPr>
          <a:xfrm>
            <a:off x="1444752" y="365125"/>
            <a:ext cx="9317736" cy="1143635"/>
          </a:xfrm>
          <a:prstGeom prst="rect">
            <a:avLst/>
          </a:prstGeom>
        </p:spPr>
        <p:txBody>
          <a:bodyPr/>
          <a:lstStyle>
            <a:lvl1pPr algn="l" defTabSz="914400" rtl="0" eaLnBrk="1" latinLnBrk="0" hangingPunct="1">
              <a:lnSpc>
                <a:spcPct val="90000"/>
              </a:lnSpc>
              <a:spcBef>
                <a:spcPct val="0"/>
              </a:spcBef>
              <a:buNone/>
              <a:defRPr sz="4400" b="1" kern="1200">
                <a:solidFill>
                  <a:schemeClr val="tx1"/>
                </a:solidFill>
                <a:latin typeface="Outfit" pitchFamily="2" charset="0"/>
                <a:ea typeface="+mj-ea"/>
                <a:cs typeface="+mj-cs"/>
              </a:defRPr>
            </a:lvl1pPr>
          </a:lstStyle>
          <a:p>
            <a:pPr algn="ctr"/>
            <a:r>
              <a:rPr lang="en-GB" dirty="0"/>
              <a:t>Hey, Hey, Hey!</a:t>
            </a:r>
          </a:p>
        </p:txBody>
      </p:sp>
    </p:spTree>
    <p:extLst>
      <p:ext uri="{BB962C8B-B14F-4D97-AF65-F5344CB8AC3E}">
        <p14:creationId xmlns:p14="http://schemas.microsoft.com/office/powerpoint/2010/main" val="41961115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C18AB96-485E-50B7-F67B-D1FA47259B99}"/>
              </a:ext>
            </a:extLst>
          </p:cNvPr>
          <p:cNvSpPr>
            <a:spLocks noGrp="1"/>
          </p:cNvSpPr>
          <p:nvPr>
            <p:ph type="body" sz="quarter" idx="10"/>
          </p:nvPr>
        </p:nvSpPr>
        <p:spPr>
          <a:xfrm>
            <a:off x="771024" y="686803"/>
            <a:ext cx="5048250" cy="1535485"/>
          </a:xfrm>
        </p:spPr>
        <p:txBody>
          <a:bodyPr>
            <a:spAutoFit/>
          </a:bodyPr>
          <a:lstStyle/>
          <a:p>
            <a:pPr>
              <a:lnSpc>
                <a:spcPct val="110000"/>
              </a:lnSpc>
            </a:pPr>
            <a:r>
              <a:rPr lang="en-US" dirty="0"/>
              <a:t>What might a varmint be?</a:t>
            </a:r>
          </a:p>
        </p:txBody>
      </p:sp>
      <p:sp>
        <p:nvSpPr>
          <p:cNvPr id="3" name="Text Placeholder 1">
            <a:extLst>
              <a:ext uri="{FF2B5EF4-FFF2-40B4-BE49-F238E27FC236}">
                <a16:creationId xmlns:a16="http://schemas.microsoft.com/office/drawing/2014/main" id="{C74B8314-93B2-7558-D42C-72226540C333}"/>
              </a:ext>
            </a:extLst>
          </p:cNvPr>
          <p:cNvSpPr txBox="1">
            <a:spLocks/>
          </p:cNvSpPr>
          <p:nvPr/>
        </p:nvSpPr>
        <p:spPr>
          <a:xfrm>
            <a:off x="7689182" y="686802"/>
            <a:ext cx="3731794" cy="1663725"/>
          </a:xfrm>
          <a:prstGeom prst="rect">
            <a:avLst/>
          </a:prstGeom>
        </p:spPr>
        <p:txBody>
          <a:bodyPr vert="horz" lIns="91440" tIns="45720" rIns="91440" bIns="45720" rtlCol="0">
            <a:spAutoFit/>
          </a:bodyPr>
          <a:lstStyle>
            <a:lvl1pPr marL="0" indent="0" algn="l" defTabSz="914400" rtl="0" eaLnBrk="1" latinLnBrk="0" hangingPunct="1">
              <a:lnSpc>
                <a:spcPct val="120000"/>
              </a:lnSpc>
              <a:spcBef>
                <a:spcPts val="1000"/>
              </a:spcBef>
              <a:buFont typeface="Arial" panose="020B0604020202020204" pitchFamily="34" charset="0"/>
              <a:buNone/>
              <a:defRPr sz="4400" kern="1200">
                <a:solidFill>
                  <a:schemeClr val="bg1"/>
                </a:solidFill>
                <a:latin typeface="Outfit" pitchFamily="2" charset="0"/>
                <a:ea typeface="+mn-ea"/>
                <a:cs typeface="+mn-cs"/>
              </a:defRPr>
            </a:lvl1pPr>
            <a:lvl2pPr marL="457200" indent="0" algn="l" defTabSz="914400" rtl="0" eaLnBrk="1" latinLnBrk="0" hangingPunct="1">
              <a:lnSpc>
                <a:spcPct val="120000"/>
              </a:lnSpc>
              <a:spcBef>
                <a:spcPts val="500"/>
              </a:spcBef>
              <a:buFont typeface="Arial" panose="020B0604020202020204" pitchFamily="34" charset="0"/>
              <a:buNone/>
              <a:defRPr sz="4400" kern="1200">
                <a:solidFill>
                  <a:schemeClr val="tx1"/>
                </a:solidFill>
                <a:latin typeface="Outfit" pitchFamily="2" charset="0"/>
                <a:ea typeface="+mn-ea"/>
                <a:cs typeface="+mn-cs"/>
              </a:defRPr>
            </a:lvl2pPr>
            <a:lvl3pPr marL="914400" indent="0" algn="l" defTabSz="914400" rtl="0" eaLnBrk="1" latinLnBrk="0" hangingPunct="1">
              <a:lnSpc>
                <a:spcPct val="120000"/>
              </a:lnSpc>
              <a:spcBef>
                <a:spcPts val="500"/>
              </a:spcBef>
              <a:buFont typeface="Arial" panose="020B0604020202020204" pitchFamily="34" charset="0"/>
              <a:buNone/>
              <a:defRPr sz="4400" kern="1200">
                <a:solidFill>
                  <a:schemeClr val="tx1"/>
                </a:solidFill>
                <a:latin typeface="Outfit" pitchFamily="2" charset="0"/>
                <a:ea typeface="+mn-ea"/>
                <a:cs typeface="+mn-cs"/>
              </a:defRPr>
            </a:lvl3pPr>
            <a:lvl4pPr marL="1371600" indent="0" algn="l" defTabSz="914400" rtl="0" eaLnBrk="1" latinLnBrk="0" hangingPunct="1">
              <a:lnSpc>
                <a:spcPct val="120000"/>
              </a:lnSpc>
              <a:spcBef>
                <a:spcPts val="500"/>
              </a:spcBef>
              <a:buFont typeface="Arial" panose="020B0604020202020204" pitchFamily="34" charset="0"/>
              <a:buNone/>
              <a:defRPr sz="4400" kern="1200">
                <a:solidFill>
                  <a:schemeClr val="tx1"/>
                </a:solidFill>
                <a:latin typeface="Outfit" pitchFamily="2" charset="0"/>
                <a:ea typeface="+mn-ea"/>
                <a:cs typeface="+mn-cs"/>
              </a:defRPr>
            </a:lvl4pPr>
            <a:lvl5pPr marL="1828800" indent="0" algn="l" defTabSz="914400" rtl="0" eaLnBrk="1" latinLnBrk="0" hangingPunct="1">
              <a:lnSpc>
                <a:spcPct val="120000"/>
              </a:lnSpc>
              <a:spcBef>
                <a:spcPts val="500"/>
              </a:spcBef>
              <a:buFont typeface="Arial" panose="020B0604020202020204" pitchFamily="34" charset="0"/>
              <a:buNone/>
              <a:defRPr sz="4400" kern="1200">
                <a:solidFill>
                  <a:schemeClr val="tx1"/>
                </a:solidFill>
                <a:latin typeface="Outfit"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pPr>
            <a:r>
              <a:rPr lang="en-US" dirty="0"/>
              <a:t>What might it</a:t>
            </a:r>
          </a:p>
          <a:p>
            <a:pPr>
              <a:lnSpc>
                <a:spcPct val="110000"/>
              </a:lnSpc>
            </a:pPr>
            <a:r>
              <a:rPr lang="en-US" dirty="0"/>
              <a:t>look like?</a:t>
            </a:r>
          </a:p>
        </p:txBody>
      </p:sp>
      <p:pic>
        <p:nvPicPr>
          <p:cNvPr id="8" name="Picture 7" descr="A white text on a black background&#10;&#10;AI-generated content may be incorrect.">
            <a:extLst>
              <a:ext uri="{FF2B5EF4-FFF2-40B4-BE49-F238E27FC236}">
                <a16:creationId xmlns:a16="http://schemas.microsoft.com/office/drawing/2014/main" id="{C9AE479F-83BA-8D31-A75B-17BA78C0AA3E}"/>
              </a:ext>
            </a:extLst>
          </p:cNvPr>
          <p:cNvPicPr>
            <a:picLocks noChangeAspect="1"/>
          </p:cNvPicPr>
          <p:nvPr/>
        </p:nvPicPr>
        <p:blipFill>
          <a:blip r:embed="rId2"/>
          <a:stretch>
            <a:fillRect/>
          </a:stretch>
        </p:blipFill>
        <p:spPr>
          <a:xfrm>
            <a:off x="1551404" y="3068052"/>
            <a:ext cx="8800433" cy="2093495"/>
          </a:xfrm>
          <a:prstGeom prst="rect">
            <a:avLst/>
          </a:prstGeom>
        </p:spPr>
      </p:pic>
    </p:spTree>
    <p:extLst>
      <p:ext uri="{BB962C8B-B14F-4D97-AF65-F5344CB8AC3E}">
        <p14:creationId xmlns:p14="http://schemas.microsoft.com/office/powerpoint/2010/main" val="32465096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91F38659-0A23-2DE4-9320-DF321710BB52}"/>
              </a:ext>
            </a:extLst>
          </p:cNvPr>
          <p:cNvSpPr>
            <a:spLocks noGrp="1"/>
          </p:cNvSpPr>
          <p:nvPr/>
        </p:nvSpPr>
        <p:spPr>
          <a:xfrm>
            <a:off x="566758" y="547244"/>
            <a:ext cx="6077409" cy="854628"/>
          </a:xfrm>
          <a:prstGeom prst="rect">
            <a:avLst/>
          </a:prstGeom>
        </p:spPr>
        <p:txBody>
          <a:bodyPr vert="horz" lIns="91440" tIns="45720" rIns="91440" bIns="45720" rtlCol="0">
            <a:noAutofit/>
          </a:bodyPr>
          <a:lstStyle>
            <a:lvl1pPr marL="0" indent="0" algn="l" defTabSz="914400" rtl="0" eaLnBrk="1" latinLnBrk="0" hangingPunct="1">
              <a:lnSpc>
                <a:spcPct val="120000"/>
              </a:lnSpc>
              <a:spcBef>
                <a:spcPts val="1000"/>
              </a:spcBef>
              <a:buFont typeface="Arial" panose="020B0604020202020204" pitchFamily="34" charset="0"/>
              <a:buNone/>
              <a:defRPr sz="4400" b="1" kern="1200">
                <a:solidFill>
                  <a:srgbClr val="A72327"/>
                </a:solidFill>
                <a:latin typeface="Outfit" pitchFamily="2" charset="0"/>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400" kern="1200">
                <a:solidFill>
                  <a:schemeClr val="tx1"/>
                </a:solidFill>
                <a:latin typeface="Outfit" pitchFamily="2" charset="0"/>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2000" kern="1200">
                <a:solidFill>
                  <a:schemeClr val="tx1"/>
                </a:solidFill>
                <a:latin typeface="Outfit" pitchFamily="2" charset="0"/>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Outfit" pitchFamily="2" charset="0"/>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Outfit"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chemeClr val="tx1"/>
                </a:solidFill>
                <a:latin typeface="Outfit"/>
              </a:rPr>
              <a:t>Definition</a:t>
            </a:r>
            <a:endParaRPr lang="en-US" dirty="0">
              <a:solidFill>
                <a:schemeClr val="tx1"/>
              </a:solidFill>
            </a:endParaRPr>
          </a:p>
        </p:txBody>
      </p:sp>
      <p:sp>
        <p:nvSpPr>
          <p:cNvPr id="5" name="Title 1">
            <a:extLst>
              <a:ext uri="{FF2B5EF4-FFF2-40B4-BE49-F238E27FC236}">
                <a16:creationId xmlns:a16="http://schemas.microsoft.com/office/drawing/2014/main" id="{A15825D4-8F8C-3F4A-05F4-24C48E271A1D}"/>
              </a:ext>
            </a:extLst>
          </p:cNvPr>
          <p:cNvSpPr txBox="1">
            <a:spLocks/>
          </p:cNvSpPr>
          <p:nvPr/>
        </p:nvSpPr>
        <p:spPr>
          <a:xfrm>
            <a:off x="2293937" y="1984397"/>
            <a:ext cx="7604126" cy="1954446"/>
          </a:xfrm>
          <a:prstGeom prst="rect">
            <a:avLst/>
          </a:prstGeom>
        </p:spPr>
        <p:txBody>
          <a:bodyPr vert="horz" lIns="91440" tIns="45720" rIns="91440" bIns="45720" rtlCol="0" anchor="ctr">
            <a:spAutoFit/>
          </a:bodyPr>
          <a:lstStyle>
            <a:lvl1pPr algn="l" defTabSz="914400" rtl="0" eaLnBrk="1" latinLnBrk="0" hangingPunct="1">
              <a:lnSpc>
                <a:spcPct val="90000"/>
              </a:lnSpc>
              <a:spcBef>
                <a:spcPct val="0"/>
              </a:spcBef>
              <a:buNone/>
              <a:defRPr sz="4400" b="1" kern="1200">
                <a:solidFill>
                  <a:schemeClr val="tx1"/>
                </a:solidFill>
                <a:latin typeface="Outfit" pitchFamily="2" charset="0"/>
                <a:ea typeface="+mj-ea"/>
                <a:cs typeface="+mj-cs"/>
              </a:defRPr>
            </a:lvl1pPr>
          </a:lstStyle>
          <a:p>
            <a:pPr algn="ctr">
              <a:lnSpc>
                <a:spcPct val="110000"/>
              </a:lnSpc>
            </a:pPr>
            <a:r>
              <a:rPr lang="en-US" sz="4800" dirty="0" err="1">
                <a:solidFill>
                  <a:srgbClr val="549E80"/>
                </a:solidFill>
              </a:rPr>
              <a:t>Var+mint</a:t>
            </a:r>
            <a:r>
              <a:rPr lang="en-US" sz="4800" dirty="0">
                <a:solidFill>
                  <a:srgbClr val="549E80"/>
                </a:solidFill>
              </a:rPr>
              <a:t>…</a:t>
            </a:r>
            <a:br>
              <a:rPr lang="en-US" sz="4800" dirty="0"/>
            </a:br>
            <a:r>
              <a:rPr lang="en-US" sz="3200" b="0" dirty="0"/>
              <a:t>(‘</a:t>
            </a:r>
            <a:r>
              <a:rPr lang="en-US" sz="3200" b="0" dirty="0" err="1"/>
              <a:t>va:mint</a:t>
            </a:r>
            <a:r>
              <a:rPr lang="en-US" sz="3200" b="0" dirty="0"/>
              <a:t>) n. informal. An irritating or obnoxious person or animal.</a:t>
            </a:r>
            <a:endParaRPr lang="en-GB" sz="3200" b="0" dirty="0"/>
          </a:p>
        </p:txBody>
      </p:sp>
      <p:sp>
        <p:nvSpPr>
          <p:cNvPr id="2" name="Rectangle: Rounded Corners 3">
            <a:extLst>
              <a:ext uri="{FF2B5EF4-FFF2-40B4-BE49-F238E27FC236}">
                <a16:creationId xmlns:a16="http://schemas.microsoft.com/office/drawing/2014/main" id="{5CA58E21-8E53-000F-F6D7-AB3BA163BB41}"/>
              </a:ext>
            </a:extLst>
          </p:cNvPr>
          <p:cNvSpPr/>
          <p:nvPr/>
        </p:nvSpPr>
        <p:spPr>
          <a:xfrm>
            <a:off x="1526164" y="4521368"/>
            <a:ext cx="9139671" cy="1163280"/>
          </a:xfrm>
          <a:prstGeom prst="roundRect">
            <a:avLst>
              <a:gd name="adj" fmla="val 12088"/>
            </a:avLst>
          </a:prstGeom>
          <a:solidFill>
            <a:srgbClr val="549E8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88000" tIns="288000" rIns="288000" bIns="288000" rtlCol="0" anchor="ctr">
            <a:spAutoFit/>
          </a:bodyPr>
          <a:lstStyle/>
          <a:p>
            <a:pPr algn="ctr">
              <a:lnSpc>
                <a:spcPct val="110000"/>
              </a:lnSpc>
            </a:pPr>
            <a:r>
              <a:rPr lang="en-US" sz="3200" dirty="0">
                <a:latin typeface="Outfit" pitchFamily="2" charset="0"/>
              </a:rPr>
              <a:t>How does this add to your original thoughts?</a:t>
            </a:r>
          </a:p>
        </p:txBody>
      </p:sp>
    </p:spTree>
    <p:extLst>
      <p:ext uri="{BB962C8B-B14F-4D97-AF65-F5344CB8AC3E}">
        <p14:creationId xmlns:p14="http://schemas.microsoft.com/office/powerpoint/2010/main" val="3804920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AD6C11F-6F35-3A90-61AE-9EB04CBC90C8}"/>
              </a:ext>
            </a:extLst>
          </p:cNvPr>
          <p:cNvSpPr>
            <a:spLocks noGrp="1"/>
          </p:cNvSpPr>
          <p:nvPr>
            <p:ph type="title"/>
          </p:nvPr>
        </p:nvSpPr>
        <p:spPr>
          <a:xfrm>
            <a:off x="1545336" y="4316296"/>
            <a:ext cx="9101328" cy="1325563"/>
          </a:xfrm>
        </p:spPr>
        <p:txBody>
          <a:bodyPr/>
          <a:lstStyle/>
          <a:p>
            <a:r>
              <a:rPr lang="en-GB" dirty="0"/>
              <a:t>Draw your own picture of a varmint</a:t>
            </a:r>
            <a:endParaRPr lang="en-US" dirty="0"/>
          </a:p>
        </p:txBody>
      </p:sp>
    </p:spTree>
    <p:extLst>
      <p:ext uri="{BB962C8B-B14F-4D97-AF65-F5344CB8AC3E}">
        <p14:creationId xmlns:p14="http://schemas.microsoft.com/office/powerpoint/2010/main" val="20868416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FA270B-DF2B-A9C2-7155-7A3A6705998B}"/>
              </a:ext>
            </a:extLst>
          </p:cNvPr>
          <p:cNvSpPr>
            <a:spLocks noGrp="1"/>
          </p:cNvSpPr>
          <p:nvPr>
            <p:ph type="title"/>
          </p:nvPr>
        </p:nvSpPr>
        <p:spPr>
          <a:xfrm>
            <a:off x="2831592" y="1320941"/>
            <a:ext cx="6528816" cy="1477328"/>
          </a:xfrm>
        </p:spPr>
        <p:txBody>
          <a:bodyPr anchor="t" anchorCtr="0">
            <a:spAutoFit/>
          </a:bodyPr>
          <a:lstStyle/>
          <a:p>
            <a:r>
              <a:rPr lang="en-US" sz="5000" dirty="0"/>
              <a:t>What do the pictures show?</a:t>
            </a:r>
          </a:p>
        </p:txBody>
      </p:sp>
      <p:sp>
        <p:nvSpPr>
          <p:cNvPr id="3" name="Title 1">
            <a:extLst>
              <a:ext uri="{FF2B5EF4-FFF2-40B4-BE49-F238E27FC236}">
                <a16:creationId xmlns:a16="http://schemas.microsoft.com/office/drawing/2014/main" id="{14CD56F3-224F-23D4-0627-56E8B301820D}"/>
              </a:ext>
            </a:extLst>
          </p:cNvPr>
          <p:cNvSpPr txBox="1">
            <a:spLocks/>
          </p:cNvSpPr>
          <p:nvPr/>
        </p:nvSpPr>
        <p:spPr>
          <a:xfrm>
            <a:off x="1391733" y="3982997"/>
            <a:ext cx="9408534" cy="1477328"/>
          </a:xfrm>
          <a:prstGeom prst="rect">
            <a:avLst/>
          </a:prstGeom>
        </p:spPr>
        <p:txBody>
          <a:bodyPr vert="horz" lIns="91440" tIns="45720" rIns="91440" bIns="45720" rtlCol="0" anchor="ctr">
            <a:spAutoFit/>
          </a:bodyPr>
          <a:lstStyle>
            <a:lvl1pPr algn="ctr" defTabSz="914400" rtl="0" eaLnBrk="1" latinLnBrk="0" hangingPunct="1">
              <a:lnSpc>
                <a:spcPct val="90000"/>
              </a:lnSpc>
              <a:spcBef>
                <a:spcPct val="0"/>
              </a:spcBef>
              <a:buNone/>
              <a:defRPr sz="6000" b="1" kern="1200">
                <a:solidFill>
                  <a:schemeClr val="bg1"/>
                </a:solidFill>
                <a:latin typeface="Outfit" pitchFamily="2" charset="0"/>
                <a:ea typeface="+mj-ea"/>
                <a:cs typeface="+mj-cs"/>
              </a:defRPr>
            </a:lvl1pPr>
          </a:lstStyle>
          <a:p>
            <a:r>
              <a:rPr lang="en-US" sz="5000" dirty="0"/>
              <a:t>How does this help you learn more about varmints?</a:t>
            </a:r>
          </a:p>
        </p:txBody>
      </p:sp>
    </p:spTree>
    <p:extLst>
      <p:ext uri="{BB962C8B-B14F-4D97-AF65-F5344CB8AC3E}">
        <p14:creationId xmlns:p14="http://schemas.microsoft.com/office/powerpoint/2010/main" val="1419806822"/>
      </p:ext>
    </p:extLst>
  </p:cSld>
  <p:clrMapOvr>
    <a:masterClrMapping/>
  </p:clrMapOvr>
</p:sld>
</file>

<file path=ppt/theme/theme1.xml><?xml version="1.0" encoding="utf-8"?>
<a:theme xmlns:a="http://schemas.openxmlformats.org/drawingml/2006/main" name="Difference">
  <a:themeElements>
    <a:clrScheme name="Difference">
      <a:dk1>
        <a:srgbClr val="000000"/>
      </a:dk1>
      <a:lt1>
        <a:srgbClr val="FFFFFF"/>
      </a:lt1>
      <a:dk2>
        <a:srgbClr val="44546A"/>
      </a:dk2>
      <a:lt2>
        <a:srgbClr val="E7E6E6"/>
      </a:lt2>
      <a:accent1>
        <a:srgbClr val="00618B"/>
      </a:accent1>
      <a:accent2>
        <a:srgbClr val="4BA0C1"/>
      </a:accent2>
      <a:accent3>
        <a:srgbClr val="A62327"/>
      </a:accent3>
      <a:accent4>
        <a:srgbClr val="EC6920"/>
      </a:accent4>
      <a:accent5>
        <a:srgbClr val="519D80"/>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91caf6fe-75ce-478b-9c7c-0edc1e2a0a7e" xsi:nil="true"/>
    <_ip_UnifiedCompliancePolicyUIAction xmlns="http://schemas.microsoft.com/sharepoint/v3" xsi:nil="true"/>
    <lcf76f155ced4ddcb4097134ff3c332f xmlns="7b5c543b-ce41-4bf0-887e-be718118a899">
      <Terms xmlns="http://schemas.microsoft.com/office/infopath/2007/PartnerControls"/>
    </lcf76f155ced4ddcb4097134ff3c332f>
    <_ip_UnifiedCompliancePolicyProperties xmlns="http://schemas.microsoft.com/sharepoint/v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F1C6DADE57D6CF43B91F07824CAC04C9" ma:contentTypeVersion="21" ma:contentTypeDescription="Create a new document." ma:contentTypeScope="" ma:versionID="5a79be1209438791bd3730f028fb06f9">
  <xsd:schema xmlns:xsd="http://www.w3.org/2001/XMLSchema" xmlns:xs="http://www.w3.org/2001/XMLSchema" xmlns:p="http://schemas.microsoft.com/office/2006/metadata/properties" xmlns:ns1="http://schemas.microsoft.com/sharepoint/v3" xmlns:ns2="7b5c543b-ce41-4bf0-887e-be718118a899" xmlns:ns3="c5e47e47-aed6-42ed-92ac-f923200f30aa" xmlns:ns4="91caf6fe-75ce-478b-9c7c-0edc1e2a0a7e" targetNamespace="http://schemas.microsoft.com/office/2006/metadata/properties" ma:root="true" ma:fieldsID="6c6d9c1d32e29d03e62888652673dd22" ns1:_="" ns2:_="" ns3:_="" ns4:_="">
    <xsd:import namespace="http://schemas.microsoft.com/sharepoint/v3"/>
    <xsd:import namespace="7b5c543b-ce41-4bf0-887e-be718118a899"/>
    <xsd:import namespace="c5e47e47-aed6-42ed-92ac-f923200f30aa"/>
    <xsd:import namespace="91caf6fe-75ce-478b-9c7c-0edc1e2a0a7e"/>
    <xsd:element name="properties">
      <xsd:complexType>
        <xsd:sequence>
          <xsd:element name="documentManagement">
            <xsd:complexType>
              <xsd:all>
                <xsd:element ref="ns2:MediaServiceMetadata" minOccurs="0"/>
                <xsd:element ref="ns2:MediaServiceFastMetadata" minOccurs="0"/>
                <xsd:element ref="ns2:MediaServiceDateTaken" minOccurs="0"/>
                <xsd:element ref="ns3:SharedWithUsers" minOccurs="0"/>
                <xsd:element ref="ns3:SharedWithDetails" minOccurs="0"/>
                <xsd:element ref="ns2:MediaServiceLocation"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lcf76f155ced4ddcb4097134ff3c332f" minOccurs="0"/>
                <xsd:element ref="ns4:TaxCatchAll" minOccurs="0"/>
                <xsd:element ref="ns1:_ip_UnifiedCompliancePolicyProperties" minOccurs="0"/>
                <xsd:element ref="ns1:_ip_UnifiedCompliancePolicyUIAction"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3" nillable="true" ma:displayName="Unified Compliance Policy Properties" ma:hidden="true" ma:internalName="_ip_UnifiedCompliancePolicyProperties">
      <xsd:simpleType>
        <xsd:restriction base="dms:Note"/>
      </xsd:simpleType>
    </xsd:element>
    <xsd:element name="_ip_UnifiedCompliancePolicyUIAction" ma:index="24"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b5c543b-ce41-4bf0-887e-be718118a89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2657a91f-fe9e-4f09-8fd2-640c539578a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BillingMetadata" ma:index="27"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5e47e47-aed6-42ed-92ac-f923200f30aa"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1caf6fe-75ce-478b-9c7c-0edc1e2a0a7e" elementFormDefault="qualified">
    <xsd:import namespace="http://schemas.microsoft.com/office/2006/documentManagement/types"/>
    <xsd:import namespace="http://schemas.microsoft.com/office/infopath/2007/PartnerControls"/>
    <xsd:element name="TaxCatchAll" ma:index="22" nillable="true" ma:displayName="Taxonomy Catch All Column" ma:hidden="true" ma:list="{7232ddbc-3c97-4ef6-8f03-ab7b2c0e3262}" ma:internalName="TaxCatchAll" ma:showField="CatchAllData" ma:web="c5e47e47-aed6-42ed-92ac-f923200f30a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C5C2AF6-A12C-4D1B-87C5-F23EC22E56A5}">
  <ds:schemaRefs>
    <ds:schemaRef ds:uri="http://schemas.microsoft.com/sharepoint/v3/contenttype/forms"/>
  </ds:schemaRefs>
</ds:datastoreItem>
</file>

<file path=customXml/itemProps2.xml><?xml version="1.0" encoding="utf-8"?>
<ds:datastoreItem xmlns:ds="http://schemas.openxmlformats.org/officeDocument/2006/customXml" ds:itemID="{3B3F4818-A9B0-4E4A-B302-0408B90F62CD}">
  <ds:schemaRefs>
    <ds:schemaRef ds:uri="http://schemas.microsoft.com/office/2006/metadata/properties"/>
    <ds:schemaRef ds:uri="http://schemas.microsoft.com/office/infopath/2007/PartnerControls"/>
    <ds:schemaRef ds:uri="91caf6fe-75ce-478b-9c7c-0edc1e2a0a7e"/>
    <ds:schemaRef ds:uri="http://schemas.microsoft.com/sharepoint/v3"/>
    <ds:schemaRef ds:uri="7b5c543b-ce41-4bf0-887e-be718118a899"/>
  </ds:schemaRefs>
</ds:datastoreItem>
</file>

<file path=customXml/itemProps3.xml><?xml version="1.0" encoding="utf-8"?>
<ds:datastoreItem xmlns:ds="http://schemas.openxmlformats.org/officeDocument/2006/customXml" ds:itemID="{ACF130B7-2607-432C-9289-D7927F493C9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b5c543b-ce41-4bf0-887e-be718118a899"/>
    <ds:schemaRef ds:uri="c5e47e47-aed6-42ed-92ac-f923200f30aa"/>
    <ds:schemaRef ds:uri="91caf6fe-75ce-478b-9c7c-0edc1e2a0a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Difference</Template>
  <TotalTime>309</TotalTime>
  <Words>343</Words>
  <Application>Microsoft Macintosh PowerPoint</Application>
  <PresentationFormat>Widescreen</PresentationFormat>
  <Paragraphs>36</Paragraphs>
  <Slides>20</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20</vt:i4>
      </vt:variant>
    </vt:vector>
  </HeadingPairs>
  <TitlesOfParts>
    <vt:vector size="25" baseType="lpstr">
      <vt:lpstr>Arial</vt:lpstr>
      <vt:lpstr>Calibri</vt:lpstr>
      <vt:lpstr>Outfit</vt:lpstr>
      <vt:lpstr>Outfit ExtraBold</vt:lpstr>
      <vt:lpstr>Difference</vt:lpstr>
      <vt:lpstr>PowerPoint Presentation</vt:lpstr>
      <vt:lpstr>PowerPoint Presentation</vt:lpstr>
      <vt:lpstr>Three habits</vt:lpstr>
      <vt:lpstr>PowerPoint Presentation</vt:lpstr>
      <vt:lpstr>PowerPoint Presentation</vt:lpstr>
      <vt:lpstr>PowerPoint Presentation</vt:lpstr>
      <vt:lpstr>PowerPoint Presentation</vt:lpstr>
      <vt:lpstr>Draw your own picture of a varmint</vt:lpstr>
      <vt:lpstr>What do the pictures show?</vt:lpstr>
      <vt:lpstr>Conduct a gallery walk</vt:lpstr>
      <vt:lpstr>PowerPoint Presentation</vt:lpstr>
      <vt:lpstr>Public Awareness Campaigns</vt:lpstr>
      <vt:lpstr>PowerPoint Presentation</vt:lpstr>
      <vt:lpstr>Create your own public awareness campaign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Svetlana Jevsejeva</dc:creator>
  <cp:lastModifiedBy>Heather Skelton</cp:lastModifiedBy>
  <cp:revision>437</cp:revision>
  <dcterms:created xsi:type="dcterms:W3CDTF">2024-02-02T13:02:07Z</dcterms:created>
  <dcterms:modified xsi:type="dcterms:W3CDTF">2025-07-17T09:40:29Z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0x010100F1C6DADE57D6CF43B91F07824CAC04C9</vt:lpwstr>
  </property>
  <property fmtid="{D5CDD505-2E9C-101B-9397-08002B2CF9AE}" pid="3" name="MediaServiceImageTags">
    <vt:lpwstr/>
  </property>
</Properties>
</file>