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handoutMasterIdLst>
    <p:handoutMasterId r:id="rId30"/>
  </p:handoutMasterIdLst>
  <p:sldIdLst>
    <p:sldId id="393" r:id="rId5"/>
    <p:sldId id="427" r:id="rId6"/>
    <p:sldId id="389" r:id="rId7"/>
    <p:sldId id="394" r:id="rId8"/>
    <p:sldId id="442" r:id="rId9"/>
    <p:sldId id="429" r:id="rId10"/>
    <p:sldId id="443" r:id="rId11"/>
    <p:sldId id="411" r:id="rId12"/>
    <p:sldId id="438" r:id="rId13"/>
    <p:sldId id="439" r:id="rId14"/>
    <p:sldId id="440" r:id="rId15"/>
    <p:sldId id="441" r:id="rId16"/>
    <p:sldId id="444" r:id="rId17"/>
    <p:sldId id="414" r:id="rId18"/>
    <p:sldId id="433" r:id="rId19"/>
    <p:sldId id="434" r:id="rId20"/>
    <p:sldId id="445" r:id="rId21"/>
    <p:sldId id="435" r:id="rId22"/>
    <p:sldId id="446" r:id="rId23"/>
    <p:sldId id="436" r:id="rId24"/>
    <p:sldId id="437" r:id="rId25"/>
    <p:sldId id="447" r:id="rId26"/>
    <p:sldId id="406" r:id="rId27"/>
    <p:sldId id="30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12337-DFA3-9B93-1947-5EA2F677E985}" name="slaguda.209@lgflmail.org" initials="sl" userId="S::urn:spo:guest#slaguda.209@lgflmail.org::" providerId="AD"/>
  <p188:author id="{AE06B076-0FB7-871D-79C6-3BB6F62E0FC3}" name="Alysia-Lara Ayonrinde" initials="AA" userId="S::alysia-lara.ayonrinde@churchofengland.org::82c25098-0028-4fca-b1af-fdda95c00a2f" providerId="AD"/>
  <p188:author id="{18B0A298-79AB-3279-4BDF-909E71120622}" name="Heather Skelton" initials="HS" userId="283b777770d262d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628C"/>
    <a:srgbClr val="A72327"/>
    <a:srgbClr val="4BA0C1"/>
    <a:srgbClr val="549E80"/>
    <a:srgbClr val="00B5FF"/>
    <a:srgbClr val="C67673"/>
    <a:srgbClr val="93BAA6"/>
    <a:srgbClr val="C4D6CB"/>
    <a:srgbClr val="ED6921"/>
    <a:srgbClr val="FAC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40"/>
    <p:restoredTop sz="94795"/>
  </p:normalViewPr>
  <p:slideViewPr>
    <p:cSldViewPr snapToGrid="0">
      <p:cViewPr varScale="1">
        <p:scale>
          <a:sx n="106" d="100"/>
          <a:sy n="106" d="100"/>
        </p:scale>
        <p:origin x="456" y="4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87D940-8E37-B766-588E-8181215074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8E7518-4BBC-4B33-C60C-69DF5A5F1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41867B-94BE-744B-8E02-6EA5E1DCE429}" type="datetimeFigureOut">
              <a:rPr lang="en-US" smtClean="0"/>
              <a:t>7/16/25</a:t>
            </a:fld>
            <a:endParaRPr lang="en-US"/>
          </a:p>
        </p:txBody>
      </p:sp>
      <p:sp>
        <p:nvSpPr>
          <p:cNvPr id="4" name="Footer Placeholder 3">
            <a:extLst>
              <a:ext uri="{FF2B5EF4-FFF2-40B4-BE49-F238E27FC236}">
                <a16:creationId xmlns:a16="http://schemas.microsoft.com/office/drawing/2014/main" id="{13ACF272-3E65-0199-D24D-5C2F38B6FA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0B7765-E724-6CB3-5ED8-A85EB5A22A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4555E-9C41-5B42-8482-A300D4F25CCB}" type="slidenum">
              <a:rPr lang="en-US" smtClean="0"/>
              <a:t>‹#›</a:t>
            </a:fld>
            <a:endParaRPr lang="en-US"/>
          </a:p>
        </p:txBody>
      </p:sp>
    </p:spTree>
    <p:extLst>
      <p:ext uri="{BB962C8B-B14F-4D97-AF65-F5344CB8AC3E}">
        <p14:creationId xmlns:p14="http://schemas.microsoft.com/office/powerpoint/2010/main" val="1742235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935FD-063E-E140-81CC-C14970545FB9}" type="datetimeFigureOut">
              <a:rPr lang="en-US" smtClean="0"/>
              <a:t>7/16/25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DC1D-6D0A-FA43-A618-949EBDE59BEA}" type="slidenum">
              <a:rPr lang="en-US" smtClean="0"/>
              <a:t>‹#›</a:t>
            </a:fld>
            <a:endParaRPr lang="en-US"/>
          </a:p>
        </p:txBody>
      </p:sp>
    </p:spTree>
    <p:extLst>
      <p:ext uri="{BB962C8B-B14F-4D97-AF65-F5344CB8AC3E}">
        <p14:creationId xmlns:p14="http://schemas.microsoft.com/office/powerpoint/2010/main" val="3577539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F1A85A0F-4B9D-CC9D-D468-874826F3A0F7}"/>
              </a:ext>
            </a:extLst>
          </p:cNvPr>
          <p:cNvSpPr>
            <a:spLocks noGrp="1"/>
          </p:cNvSpPr>
          <p:nvPr>
            <p:ph type="body" sz="quarter" idx="10"/>
          </p:nvPr>
        </p:nvSpPr>
        <p:spPr>
          <a:xfrm>
            <a:off x="838200" y="1747024"/>
            <a:ext cx="10721897" cy="4557132"/>
          </a:xfrm>
        </p:spPr>
        <p:txBody>
          <a:bodyPr/>
          <a:lstStyle>
            <a:lvl1pPr marL="0" indent="0">
              <a:lnSpc>
                <a:spcPct val="120000"/>
              </a:lnSpc>
              <a:buClr>
                <a:srgbClr val="4BA0C1"/>
              </a:buClr>
              <a:buFont typeface="Arial" panose="020B0604020202020204" pitchFamily="34" charset="0"/>
              <a:buNone/>
              <a:defRPr/>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
        <p:nvSpPr>
          <p:cNvPr id="3" name="Title 2">
            <a:extLst>
              <a:ext uri="{FF2B5EF4-FFF2-40B4-BE49-F238E27FC236}">
                <a16:creationId xmlns:a16="http://schemas.microsoft.com/office/drawing/2014/main" id="{CA48D255-4958-9C01-F003-06BD548240F8}"/>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5028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lue">
    <p:spTree>
      <p:nvGrpSpPr>
        <p:cNvPr id="1" name=""/>
        <p:cNvGrpSpPr/>
        <p:nvPr/>
      </p:nvGrpSpPr>
      <p:grpSpPr>
        <a:xfrm>
          <a:off x="0" y="0"/>
          <a:ext cx="0" cy="0"/>
          <a:chOff x="0" y="0"/>
          <a:chExt cx="0" cy="0"/>
        </a:xfrm>
      </p:grpSpPr>
      <p:pic>
        <p:nvPicPr>
          <p:cNvPr id="2" name="Picture 1" descr="A white background with a blue sky&#10;&#10;AI-generated content may be incorrect.">
            <a:extLst>
              <a:ext uri="{FF2B5EF4-FFF2-40B4-BE49-F238E27FC236}">
                <a16:creationId xmlns:a16="http://schemas.microsoft.com/office/drawing/2014/main" id="{0C58644F-E399-7034-4F05-A54270780DF0}"/>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0628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1">
    <p:spTree>
      <p:nvGrpSpPr>
        <p:cNvPr id="1" name=""/>
        <p:cNvGrpSpPr/>
        <p:nvPr/>
      </p:nvGrpSpPr>
      <p:grpSpPr>
        <a:xfrm>
          <a:off x="0" y="0"/>
          <a:ext cx="0" cy="0"/>
          <a:chOff x="0" y="0"/>
          <a:chExt cx="0" cy="0"/>
        </a:xfrm>
      </p:grpSpPr>
      <p:pic>
        <p:nvPicPr>
          <p:cNvPr id="5" name="Picture 4" descr="A white background with dots&#10;&#10;AI-generated content may be incorrect.">
            <a:extLst>
              <a:ext uri="{FF2B5EF4-FFF2-40B4-BE49-F238E27FC236}">
                <a16:creationId xmlns:a16="http://schemas.microsoft.com/office/drawing/2014/main" id="{FD148C04-548C-8652-713F-CFF7093992C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5839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een 2">
    <p:spTree>
      <p:nvGrpSpPr>
        <p:cNvPr id="1" name=""/>
        <p:cNvGrpSpPr/>
        <p:nvPr/>
      </p:nvGrpSpPr>
      <p:grpSpPr>
        <a:xfrm>
          <a:off x="0" y="0"/>
          <a:ext cx="0" cy="0"/>
          <a:chOff x="0" y="0"/>
          <a:chExt cx="0" cy="0"/>
        </a:xfrm>
      </p:grpSpPr>
      <p:pic>
        <p:nvPicPr>
          <p:cNvPr id="2" name="Picture 1" descr="A green and white gradient&#10;&#10;AI-generated content may be incorrect.">
            <a:extLst>
              <a:ext uri="{FF2B5EF4-FFF2-40B4-BE49-F238E27FC236}">
                <a16:creationId xmlns:a16="http://schemas.microsoft.com/office/drawing/2014/main" id="{5ECFB301-182A-6246-07FA-5E7A7071C24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2DD0A8C1-EA28-D8FA-9103-5ABEC411DAC4}"/>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bg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617647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een - Question / Images">
    <p:spTree>
      <p:nvGrpSpPr>
        <p:cNvPr id="1" name=""/>
        <p:cNvGrpSpPr/>
        <p:nvPr/>
      </p:nvGrpSpPr>
      <p:grpSpPr>
        <a:xfrm>
          <a:off x="0" y="0"/>
          <a:ext cx="0" cy="0"/>
          <a:chOff x="0" y="0"/>
          <a:chExt cx="0" cy="0"/>
        </a:xfrm>
      </p:grpSpPr>
      <p:pic>
        <p:nvPicPr>
          <p:cNvPr id="2" name="Picture 1" descr="A white background with dots&#10;&#10;AI-generated content may be incorrect.">
            <a:extLst>
              <a:ext uri="{FF2B5EF4-FFF2-40B4-BE49-F238E27FC236}">
                <a16:creationId xmlns:a16="http://schemas.microsoft.com/office/drawing/2014/main" id="{7BF71488-303D-DCC0-63A2-EFDAAF111A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Picture 2" descr="A green and white gradient&#10;&#10;AI-generated content may be incorrect.">
            <a:extLst>
              <a:ext uri="{FF2B5EF4-FFF2-40B4-BE49-F238E27FC236}">
                <a16:creationId xmlns:a16="http://schemas.microsoft.com/office/drawing/2014/main" id="{44B97973-8BF8-369A-1653-90AB285493E2}"/>
              </a:ext>
            </a:extLst>
          </p:cNvPr>
          <p:cNvPicPr>
            <a:picLocks noChangeAspect="1"/>
          </p:cNvPicPr>
          <p:nvPr userDrawn="1"/>
        </p:nvPicPr>
        <p:blipFill>
          <a:blip r:embed="rId3"/>
          <a:srcRect t="20070" b="2224"/>
          <a:stretch>
            <a:fillRect/>
          </a:stretch>
        </p:blipFill>
        <p:spPr>
          <a:xfrm>
            <a:off x="0" y="1528877"/>
            <a:ext cx="12192000" cy="5329123"/>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spTree>
    <p:extLst>
      <p:ext uri="{BB962C8B-B14F-4D97-AF65-F5344CB8AC3E}">
        <p14:creationId xmlns:p14="http://schemas.microsoft.com/office/powerpoint/2010/main" val="380895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en - Film">
    <p:spTree>
      <p:nvGrpSpPr>
        <p:cNvPr id="1" name=""/>
        <p:cNvGrpSpPr/>
        <p:nvPr/>
      </p:nvGrpSpPr>
      <p:grpSpPr>
        <a:xfrm>
          <a:off x="0" y="0"/>
          <a:ext cx="0" cy="0"/>
          <a:chOff x="0" y="0"/>
          <a:chExt cx="0" cy="0"/>
        </a:xfrm>
      </p:grpSpPr>
      <p:pic>
        <p:nvPicPr>
          <p:cNvPr id="4" name="Picture 3" descr="A green and white gradient&#10;&#10;AI-generated content may be incorrect.">
            <a:extLst>
              <a:ext uri="{FF2B5EF4-FFF2-40B4-BE49-F238E27FC236}">
                <a16:creationId xmlns:a16="http://schemas.microsoft.com/office/drawing/2014/main" id="{76683643-1BAD-97B6-C94E-6EA1B65BF6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descr="A green and white circle with a movie clapper&#10;&#10;Description automatically generated">
            <a:extLst>
              <a:ext uri="{FF2B5EF4-FFF2-40B4-BE49-F238E27FC236}">
                <a16:creationId xmlns:a16="http://schemas.microsoft.com/office/drawing/2014/main" id="{30BE6791-D1CD-3E91-F66B-0B42E2576040}"/>
              </a:ext>
            </a:extLst>
          </p:cNvPr>
          <p:cNvPicPr>
            <a:picLocks noChangeAspect="1"/>
          </p:cNvPicPr>
          <p:nvPr userDrawn="1"/>
        </p:nvPicPr>
        <p:blipFill>
          <a:blip r:embed="rId3"/>
          <a:stretch>
            <a:fillRect/>
          </a:stretch>
        </p:blipFill>
        <p:spPr>
          <a:xfrm>
            <a:off x="5303999" y="1317600"/>
            <a:ext cx="1580400" cy="1580400"/>
          </a:xfrm>
          <a:prstGeom prst="rect">
            <a:avLst/>
          </a:prstGeom>
        </p:spPr>
      </p:pic>
      <p:sp>
        <p:nvSpPr>
          <p:cNvPr id="2" name="Title 1">
            <a:extLst>
              <a:ext uri="{FF2B5EF4-FFF2-40B4-BE49-F238E27FC236}">
                <a16:creationId xmlns:a16="http://schemas.microsoft.com/office/drawing/2014/main" id="{7BA41204-AEFA-5CCE-CB5D-7D6F0B6E9D68}"/>
              </a:ext>
            </a:extLst>
          </p:cNvPr>
          <p:cNvSpPr>
            <a:spLocks noGrp="1"/>
          </p:cNvSpPr>
          <p:nvPr>
            <p:ph type="title" hasCustomPrompt="1"/>
          </p:nvPr>
        </p:nvSpPr>
        <p:spPr>
          <a:xfrm>
            <a:off x="1545335" y="3830701"/>
            <a:ext cx="9101328" cy="1069975"/>
          </a:xfrm>
        </p:spPr>
        <p:txBody>
          <a:bodyPr>
            <a:noAutofit/>
          </a:bodyPr>
          <a:lstStyle>
            <a:lvl1pPr algn="ctr">
              <a:defRPr sz="6000">
                <a:solidFill>
                  <a:schemeClr val="bg1"/>
                </a:solidFill>
              </a:defRPr>
            </a:lvl1pPr>
          </a:lstStyle>
          <a:p>
            <a:r>
              <a:rPr lang="en-GB"/>
              <a:t>Bible Title</a:t>
            </a:r>
            <a:endParaRPr lang="en-US"/>
          </a:p>
        </p:txBody>
      </p:sp>
      <p:sp>
        <p:nvSpPr>
          <p:cNvPr id="3" name="TextBox 2">
            <a:extLst>
              <a:ext uri="{FF2B5EF4-FFF2-40B4-BE49-F238E27FC236}">
                <a16:creationId xmlns:a16="http://schemas.microsoft.com/office/drawing/2014/main" id="{507F1657-EB78-A9BC-3EFB-37C080FF89EA}"/>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C4D6CB"/>
                </a:solidFill>
                <a:latin typeface="Outfit" pitchFamily="2" charset="0"/>
              </a:rPr>
              <a:t>Film</a:t>
            </a:r>
          </a:p>
        </p:txBody>
      </p:sp>
    </p:spTree>
    <p:extLst>
      <p:ext uri="{BB962C8B-B14F-4D97-AF65-F5344CB8AC3E}">
        <p14:creationId xmlns:p14="http://schemas.microsoft.com/office/powerpoint/2010/main" val="41894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en - Bible verse">
    <p:spTree>
      <p:nvGrpSpPr>
        <p:cNvPr id="1" name=""/>
        <p:cNvGrpSpPr/>
        <p:nvPr/>
      </p:nvGrpSpPr>
      <p:grpSpPr>
        <a:xfrm>
          <a:off x="0" y="0"/>
          <a:ext cx="0" cy="0"/>
          <a:chOff x="0" y="0"/>
          <a:chExt cx="0" cy="0"/>
        </a:xfrm>
      </p:grpSpPr>
      <p:pic>
        <p:nvPicPr>
          <p:cNvPr id="4" name="Picture 3" descr="A white background with dots&#10;&#10;AI-generated content may be incorrect.">
            <a:extLst>
              <a:ext uri="{FF2B5EF4-FFF2-40B4-BE49-F238E27FC236}">
                <a16:creationId xmlns:a16="http://schemas.microsoft.com/office/drawing/2014/main" id="{FC66A789-1394-305D-2C16-16FC0956560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cross on a green circle&#10;&#10;AI-generated content may be incorrect.">
            <a:extLst>
              <a:ext uri="{FF2B5EF4-FFF2-40B4-BE49-F238E27FC236}">
                <a16:creationId xmlns:a16="http://schemas.microsoft.com/office/drawing/2014/main" id="{B75C2050-F3AE-37DF-2ED6-5B20404916F4}"/>
              </a:ext>
            </a:extLst>
          </p:cNvPr>
          <p:cNvPicPr>
            <a:picLocks noChangeAspect="1"/>
          </p:cNvPicPr>
          <p:nvPr userDrawn="1"/>
        </p:nvPicPr>
        <p:blipFill>
          <a:blip r:embed="rId3"/>
          <a:stretch>
            <a:fillRect/>
          </a:stretch>
        </p:blipFill>
        <p:spPr>
          <a:xfrm>
            <a:off x="513854" y="637218"/>
            <a:ext cx="1584000" cy="1584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93BAA6"/>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549E80"/>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spTree>
    <p:extLst>
      <p:ext uri="{BB962C8B-B14F-4D97-AF65-F5344CB8AC3E}">
        <p14:creationId xmlns:p14="http://schemas.microsoft.com/office/powerpoint/2010/main" val="37633731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ue - Activity">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BC884A3F-805A-AE7F-A56D-69255567C1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5" name="Picture 14" descr="A blue puzzle piece on a white circle&#10;&#10;Description automatically generated">
            <a:extLst>
              <a:ext uri="{FF2B5EF4-FFF2-40B4-BE49-F238E27FC236}">
                <a16:creationId xmlns:a16="http://schemas.microsoft.com/office/drawing/2014/main" id="{4AB98605-E9E3-D35A-3972-D8172EAC6F0C}"/>
              </a:ext>
            </a:extLst>
          </p:cNvPr>
          <p:cNvPicPr>
            <a:picLocks noChangeAspect="1"/>
          </p:cNvPicPr>
          <p:nvPr userDrawn="1"/>
        </p:nvPicPr>
        <p:blipFill>
          <a:blip r:embed="rId3"/>
          <a:stretch>
            <a:fillRect/>
          </a:stretch>
        </p:blipFill>
        <p:spPr>
          <a:xfrm>
            <a:off x="5303999" y="1317600"/>
            <a:ext cx="1584000" cy="1584000"/>
          </a:xfrm>
          <a:prstGeom prst="rect">
            <a:avLst/>
          </a:prstGeom>
        </p:spPr>
      </p:pic>
      <p:sp>
        <p:nvSpPr>
          <p:cNvPr id="2" name="Title 1">
            <a:extLst>
              <a:ext uri="{FF2B5EF4-FFF2-40B4-BE49-F238E27FC236}">
                <a16:creationId xmlns:a16="http://schemas.microsoft.com/office/drawing/2014/main" id="{1427CF39-7CCF-DE87-5A60-A67E4F14D714}"/>
              </a:ext>
            </a:extLst>
          </p:cNvPr>
          <p:cNvSpPr>
            <a:spLocks noGrp="1"/>
          </p:cNvSpPr>
          <p:nvPr>
            <p:ph type="title" hasCustomPrompt="1"/>
          </p:nvPr>
        </p:nvSpPr>
        <p:spPr>
          <a:xfrm>
            <a:off x="1545335" y="3931285"/>
            <a:ext cx="9101328" cy="1325563"/>
          </a:xfrm>
        </p:spPr>
        <p:txBody>
          <a:bodyPr>
            <a:noAutofit/>
          </a:bodyPr>
          <a:lstStyle>
            <a:lvl1pPr algn="ctr">
              <a:defRPr sz="6000">
                <a:solidFill>
                  <a:schemeClr val="bg1"/>
                </a:solidFill>
              </a:defRPr>
            </a:lvl1pPr>
          </a:lstStyle>
          <a:p>
            <a:r>
              <a:rPr lang="en-GB"/>
              <a:t>Activity name</a:t>
            </a:r>
            <a:endParaRPr lang="en-US"/>
          </a:p>
        </p:txBody>
      </p:sp>
      <p:sp>
        <p:nvSpPr>
          <p:cNvPr id="7" name="TextBox 6">
            <a:extLst>
              <a:ext uri="{FF2B5EF4-FFF2-40B4-BE49-F238E27FC236}">
                <a16:creationId xmlns:a16="http://schemas.microsoft.com/office/drawing/2014/main" id="{D0D626F5-9BE1-7C6E-DB18-98004EE2B946}"/>
              </a:ext>
            </a:extLst>
          </p:cNvPr>
          <p:cNvSpPr txBox="1"/>
          <p:nvPr userDrawn="1"/>
        </p:nvSpPr>
        <p:spPr>
          <a:xfrm>
            <a:off x="3627382" y="2997918"/>
            <a:ext cx="4937234" cy="1015663"/>
          </a:xfrm>
          <a:prstGeom prst="rect">
            <a:avLst/>
          </a:prstGeom>
          <a:noFill/>
        </p:spPr>
        <p:txBody>
          <a:bodyPr wrap="square" rtlCol="0">
            <a:spAutoFit/>
          </a:bodyPr>
          <a:lstStyle/>
          <a:p>
            <a:pPr algn="ctr"/>
            <a:r>
              <a:rPr lang="en-US" sz="6000" b="1" i="0" dirty="0">
                <a:solidFill>
                  <a:srgbClr val="ACBACE"/>
                </a:solidFill>
                <a:latin typeface="Outfit" pitchFamily="2" charset="0"/>
              </a:rPr>
              <a:t>Activity</a:t>
            </a:r>
          </a:p>
        </p:txBody>
      </p:sp>
    </p:spTree>
    <p:extLst>
      <p:ext uri="{BB962C8B-B14F-4D97-AF65-F5344CB8AC3E}">
        <p14:creationId xmlns:p14="http://schemas.microsoft.com/office/powerpoint/2010/main" val="2603651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pic>
        <p:nvPicPr>
          <p:cNvPr id="2" name="Picture 1" descr="A white surface with dots&#10;&#10;AI-generated content may be incorrect.">
            <a:extLst>
              <a:ext uri="{FF2B5EF4-FFF2-40B4-BE49-F238E27FC236}">
                <a16:creationId xmlns:a16="http://schemas.microsoft.com/office/drawing/2014/main" id="{C453C00B-230D-57F1-DA9B-1E1D35B65C2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3">
            <a:extLst>
              <a:ext uri="{FF2B5EF4-FFF2-40B4-BE49-F238E27FC236}">
                <a16:creationId xmlns:a16="http://schemas.microsoft.com/office/drawing/2014/main" id="{BE29E997-025E-1FA3-7FBA-77CF28CED507}"/>
              </a:ext>
            </a:extLst>
          </p:cNvPr>
          <p:cNvSpPr>
            <a:spLocks noGrp="1"/>
          </p:cNvSpPr>
          <p:nvPr>
            <p:ph type="body" sz="quarter" idx="10" hasCustomPrompt="1"/>
          </p:nvPr>
        </p:nvSpPr>
        <p:spPr>
          <a:xfrm>
            <a:off x="1047750" y="1504950"/>
            <a:ext cx="5048250" cy="4011613"/>
          </a:xfrm>
        </p:spPr>
        <p:txBody>
          <a:bodyPr>
            <a:noAutofit/>
          </a:bodyPr>
          <a:lstStyle>
            <a:lvl1pPr marL="0" indent="0">
              <a:buNone/>
              <a:defRPr sz="4400">
                <a:solidFill>
                  <a:schemeClr val="tx1"/>
                </a:solidFill>
              </a:defRPr>
            </a:lvl1pPr>
            <a:lvl2pPr marL="457200" indent="0">
              <a:buNone/>
              <a:defRPr sz="4400"/>
            </a:lvl2pPr>
            <a:lvl3pPr marL="914400" indent="0">
              <a:buNone/>
              <a:defRPr sz="4400"/>
            </a:lvl3pPr>
            <a:lvl4pPr marL="1371600" indent="0">
              <a:buNone/>
              <a:defRPr sz="4400"/>
            </a:lvl4pPr>
            <a:lvl5pPr marL="1828800" indent="0">
              <a:buNone/>
              <a:defRPr sz="4400"/>
            </a:lvl5pPr>
          </a:lstStyle>
          <a:p>
            <a:pPr lvl="0"/>
            <a:r>
              <a:rPr lang="en-GB" dirty="0"/>
              <a:t>Add question</a:t>
            </a:r>
            <a:endParaRPr lang="en-US" dirty="0"/>
          </a:p>
        </p:txBody>
      </p:sp>
    </p:spTree>
    <p:extLst>
      <p:ext uri="{BB962C8B-B14F-4D97-AF65-F5344CB8AC3E}">
        <p14:creationId xmlns:p14="http://schemas.microsoft.com/office/powerpoint/2010/main" val="1648931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pic>
        <p:nvPicPr>
          <p:cNvPr id="3" name="Picture 2" descr="A blue and white gradient&#10;&#10;AI-generated content may be incorrect.">
            <a:extLst>
              <a:ext uri="{FF2B5EF4-FFF2-40B4-BE49-F238E27FC236}">
                <a16:creationId xmlns:a16="http://schemas.microsoft.com/office/drawing/2014/main" id="{6EB04C53-C2BE-09C0-4138-ECD2340E10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8960019-7060-C3FC-FEF9-A78C503A668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4143810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 Question / Images">
    <p:spTree>
      <p:nvGrpSpPr>
        <p:cNvPr id="1" name=""/>
        <p:cNvGrpSpPr/>
        <p:nvPr/>
      </p:nvGrpSpPr>
      <p:grpSpPr>
        <a:xfrm>
          <a:off x="0" y="0"/>
          <a:ext cx="0" cy="0"/>
          <a:chOff x="0" y="0"/>
          <a:chExt cx="0" cy="0"/>
        </a:xfrm>
      </p:grpSpPr>
      <p:pic>
        <p:nvPicPr>
          <p:cNvPr id="4" name="Picture 3" descr="A pink background with a white background&#10;&#10;AI-generated content may be incorrect.">
            <a:extLst>
              <a:ext uri="{FF2B5EF4-FFF2-40B4-BE49-F238E27FC236}">
                <a16:creationId xmlns:a16="http://schemas.microsoft.com/office/drawing/2014/main" id="{7FF323B8-6D88-19EF-2EB7-0C01190B673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FAF65B29-F1F0-6D0A-5302-FD9DC0124919}"/>
              </a:ext>
            </a:extLst>
          </p:cNvPr>
          <p:cNvSpPr>
            <a:spLocks noGrp="1"/>
          </p:cNvSpPr>
          <p:nvPr>
            <p:ph type="body" sz="quarter" idx="10"/>
          </p:nvPr>
        </p:nvSpPr>
        <p:spPr>
          <a:xfrm>
            <a:off x="606425" y="337448"/>
            <a:ext cx="10833100" cy="1014412"/>
          </a:xfrm>
        </p:spPr>
        <p:txBody>
          <a:bodyPr>
            <a:normAutofit/>
          </a:bodyPr>
          <a:lstStyle>
            <a:lvl1pPr marL="0" indent="0" algn="ctr">
              <a:buNone/>
              <a:defRPr sz="4400" b="1"/>
            </a:lvl1pPr>
            <a:lvl2pPr algn="ctr">
              <a:defRPr/>
            </a:lvl2pPr>
            <a:lvl3pPr algn="ctr">
              <a:defRPr/>
            </a:lvl3pPr>
            <a:lvl4pPr algn="ctr">
              <a:defRPr/>
            </a:lvl4pPr>
            <a:lvl5pPr algn="ctr">
              <a:defRPr/>
            </a:lvl5pPr>
          </a:lstStyle>
          <a:p>
            <a:pPr lvl="0"/>
            <a:r>
              <a:rPr lang="en-GB" dirty="0"/>
              <a:t>Click to edit Master text styles</a:t>
            </a:r>
            <a:endParaRPr lang="en-US" dirty="0"/>
          </a:p>
        </p:txBody>
      </p:sp>
      <p:pic>
        <p:nvPicPr>
          <p:cNvPr id="7" name="Picture 6" descr="A red and white gradient&#10;&#10;AI-generated content may be incorrect.">
            <a:extLst>
              <a:ext uri="{FF2B5EF4-FFF2-40B4-BE49-F238E27FC236}">
                <a16:creationId xmlns:a16="http://schemas.microsoft.com/office/drawing/2014/main" id="{8A7C9259-A58C-F981-EB75-781B9D5FD792}"/>
              </a:ext>
            </a:extLst>
          </p:cNvPr>
          <p:cNvPicPr>
            <a:picLocks noChangeAspect="1"/>
          </p:cNvPicPr>
          <p:nvPr userDrawn="1"/>
        </p:nvPicPr>
        <p:blipFill>
          <a:blip r:embed="rId3"/>
          <a:srcRect t="22294"/>
          <a:stretch>
            <a:fillRect/>
          </a:stretch>
        </p:blipFill>
        <p:spPr>
          <a:xfrm>
            <a:off x="0" y="1528876"/>
            <a:ext cx="12192000" cy="5329123"/>
          </a:xfrm>
          <a:prstGeom prst="rect">
            <a:avLst/>
          </a:prstGeom>
        </p:spPr>
      </p:pic>
    </p:spTree>
    <p:extLst>
      <p:ext uri="{BB962C8B-B14F-4D97-AF65-F5344CB8AC3E}">
        <p14:creationId xmlns:p14="http://schemas.microsoft.com/office/powerpoint/2010/main" val="115206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 name="Picture 1" descr="A young child in green shirt&#10;&#10;AI-generated content may be incorrect.">
            <a:extLst>
              <a:ext uri="{FF2B5EF4-FFF2-40B4-BE49-F238E27FC236}">
                <a16:creationId xmlns:a16="http://schemas.microsoft.com/office/drawing/2014/main" id="{0687D1A5-ABE8-F079-73A1-33ACF874E3A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5661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1">
    <p:spTree>
      <p:nvGrpSpPr>
        <p:cNvPr id="1" name=""/>
        <p:cNvGrpSpPr/>
        <p:nvPr/>
      </p:nvGrpSpPr>
      <p:grpSpPr>
        <a:xfrm>
          <a:off x="0" y="0"/>
          <a:ext cx="0" cy="0"/>
          <a:chOff x="0" y="0"/>
          <a:chExt cx="0" cy="0"/>
        </a:xfrm>
      </p:grpSpPr>
      <p:pic>
        <p:nvPicPr>
          <p:cNvPr id="7" name="Picture 6" descr="A red and white gradient&#10;&#10;AI-generated content may be incorrect.">
            <a:extLst>
              <a:ext uri="{FF2B5EF4-FFF2-40B4-BE49-F238E27FC236}">
                <a16:creationId xmlns:a16="http://schemas.microsoft.com/office/drawing/2014/main" id="{273F9BA6-7F69-965F-82D2-826FD80C3CF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5">
            <a:extLst>
              <a:ext uri="{FF2B5EF4-FFF2-40B4-BE49-F238E27FC236}">
                <a16:creationId xmlns:a16="http://schemas.microsoft.com/office/drawing/2014/main" id="{637F01E5-D53B-0574-0C32-B9AC2960AEFA}"/>
              </a:ext>
            </a:extLst>
          </p:cNvPr>
          <p:cNvSpPr>
            <a:spLocks noGrp="1"/>
          </p:cNvSpPr>
          <p:nvPr>
            <p:ph type="title"/>
          </p:nvPr>
        </p:nvSpPr>
        <p:spPr>
          <a:xfrm>
            <a:off x="2831592" y="3029426"/>
            <a:ext cx="6528816" cy="799148"/>
          </a:xfrm>
        </p:spPr>
        <p:txBody>
          <a:bodyPr>
            <a:noAutofit/>
          </a:bodyPr>
          <a:lstStyle>
            <a:lvl1pPr algn="ctr">
              <a:defRPr sz="600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587305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998503" y="825154"/>
            <a:ext cx="9934539" cy="4939541"/>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Tree>
    <p:extLst>
      <p:ext uri="{BB962C8B-B14F-4D97-AF65-F5344CB8AC3E}">
        <p14:creationId xmlns:p14="http://schemas.microsoft.com/office/powerpoint/2010/main" val="1819742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 Bible verse">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AA2060B4-B30A-1343-14AA-7748091CC605}"/>
              </a:ext>
            </a:extLst>
          </p:cNvPr>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A9BF6B44-B4BF-D332-BB71-B4EAD351BCF2}"/>
              </a:ext>
            </a:extLst>
          </p:cNvPr>
          <p:cNvSpPr txBox="1"/>
          <p:nvPr userDrawn="1"/>
        </p:nvSpPr>
        <p:spPr>
          <a:xfrm>
            <a:off x="2380791" y="637218"/>
            <a:ext cx="4937234" cy="784830"/>
          </a:xfrm>
          <a:prstGeom prst="rect">
            <a:avLst/>
          </a:prstGeom>
          <a:noFill/>
        </p:spPr>
        <p:txBody>
          <a:bodyPr wrap="square" rtlCol="0">
            <a:spAutoFit/>
          </a:bodyPr>
          <a:lstStyle/>
          <a:p>
            <a:pPr algn="l"/>
            <a:r>
              <a:rPr lang="en-GB" sz="4500" b="1" i="0" noProof="0" dirty="0">
                <a:solidFill>
                  <a:srgbClr val="C67673"/>
                </a:solidFill>
                <a:latin typeface="Outfit" pitchFamily="2" charset="0"/>
              </a:rPr>
              <a:t>Bible verse</a:t>
            </a:r>
          </a:p>
        </p:txBody>
      </p:sp>
      <p:sp>
        <p:nvSpPr>
          <p:cNvPr id="11" name="Text Placeholder 10">
            <a:extLst>
              <a:ext uri="{FF2B5EF4-FFF2-40B4-BE49-F238E27FC236}">
                <a16:creationId xmlns:a16="http://schemas.microsoft.com/office/drawing/2014/main" id="{DC0F8674-DEB6-374D-5D0B-0488367EFA11}"/>
              </a:ext>
            </a:extLst>
          </p:cNvPr>
          <p:cNvSpPr>
            <a:spLocks noGrp="1"/>
          </p:cNvSpPr>
          <p:nvPr>
            <p:ph type="body" sz="quarter" idx="10" hasCustomPrompt="1"/>
          </p:nvPr>
        </p:nvSpPr>
        <p:spPr>
          <a:xfrm>
            <a:off x="2380791" y="1272346"/>
            <a:ext cx="4492625" cy="854628"/>
          </a:xfrm>
        </p:spPr>
        <p:txBody>
          <a:bodyPr>
            <a:normAutofit/>
          </a:bodyPr>
          <a:lstStyle>
            <a:lvl1pPr marL="0" indent="0">
              <a:buNone/>
              <a:defRPr sz="4400" b="1">
                <a:solidFill>
                  <a:srgbClr val="A72327"/>
                </a:solidFill>
              </a:defRPr>
            </a:lvl1pPr>
          </a:lstStyle>
          <a:p>
            <a:pPr lvl="0"/>
            <a:r>
              <a:rPr lang="en-GB" noProof="0" dirty="0">
                <a:latin typeface="Outfit"/>
              </a:rPr>
              <a:t>Verse</a:t>
            </a:r>
            <a:endParaRPr lang="en-US" dirty="0"/>
          </a:p>
        </p:txBody>
      </p:sp>
      <p:sp>
        <p:nvSpPr>
          <p:cNvPr id="12" name="Text Placeholder 2">
            <a:extLst>
              <a:ext uri="{FF2B5EF4-FFF2-40B4-BE49-F238E27FC236}">
                <a16:creationId xmlns:a16="http://schemas.microsoft.com/office/drawing/2014/main" id="{532A0309-1492-CD51-8586-CD80D6EB14B1}"/>
              </a:ext>
            </a:extLst>
          </p:cNvPr>
          <p:cNvSpPr>
            <a:spLocks noGrp="1"/>
          </p:cNvSpPr>
          <p:nvPr>
            <p:ph type="body" sz="quarter" idx="11"/>
          </p:nvPr>
        </p:nvSpPr>
        <p:spPr>
          <a:xfrm>
            <a:off x="2380791" y="2387815"/>
            <a:ext cx="6643939" cy="3575663"/>
          </a:xfrm>
        </p:spPr>
        <p:txBody>
          <a:bodyPr>
            <a:normAutofit/>
          </a:bodyPr>
          <a:lstStyle>
            <a:lvl1pPr marL="0" indent="0">
              <a:lnSpc>
                <a:spcPct val="120000"/>
              </a:lnSpc>
              <a:buClr>
                <a:srgbClr val="4BA0C1"/>
              </a:buClr>
              <a:buFont typeface="Arial" panose="020B0604020202020204" pitchFamily="34" charset="0"/>
              <a:buNone/>
              <a:defRPr sz="3500"/>
            </a:lvl1pPr>
            <a:lvl2pPr marL="457200" indent="0">
              <a:lnSpc>
                <a:spcPct val="120000"/>
              </a:lnSpc>
              <a:buClr>
                <a:srgbClr val="4BA0C1"/>
              </a:buClr>
              <a:buNone/>
              <a:defRPr/>
            </a:lvl2pPr>
            <a:lvl3pPr marL="914400" indent="0">
              <a:lnSpc>
                <a:spcPct val="120000"/>
              </a:lnSpc>
              <a:buClr>
                <a:srgbClr val="4BA0C1"/>
              </a:buClr>
              <a:buNone/>
              <a:defRPr/>
            </a:lvl3pPr>
            <a:lvl4pPr marL="1371600" indent="0">
              <a:lnSpc>
                <a:spcPct val="120000"/>
              </a:lnSpc>
              <a:buClr>
                <a:srgbClr val="4BA0C1"/>
              </a:buClr>
              <a:buNone/>
              <a:defRPr/>
            </a:lvl4pPr>
            <a:lvl5pPr marL="1828800" indent="0">
              <a:lnSpc>
                <a:spcPct val="120000"/>
              </a:lnSpc>
              <a:buClr>
                <a:srgbClr val="4BA0C1"/>
              </a:buClr>
              <a:buNone/>
              <a:defRPr/>
            </a:lvl5pPr>
          </a:lstStyle>
          <a:p>
            <a:pPr lvl="0"/>
            <a:r>
              <a:rPr lang="en-GB" dirty="0"/>
              <a:t>Click to edit Master text styles</a:t>
            </a:r>
            <a:endParaRPr lang="en-US" dirty="0"/>
          </a:p>
        </p:txBody>
      </p:sp>
      <p:pic>
        <p:nvPicPr>
          <p:cNvPr id="2" name="Picture 1" descr="A white cross on a red circle&#10;&#10;AI-generated content may be incorrect.">
            <a:extLst>
              <a:ext uri="{FF2B5EF4-FFF2-40B4-BE49-F238E27FC236}">
                <a16:creationId xmlns:a16="http://schemas.microsoft.com/office/drawing/2014/main" id="{67A4B8E4-3202-439F-B943-DECB7F0E062E}"/>
              </a:ext>
            </a:extLst>
          </p:cNvPr>
          <p:cNvPicPr>
            <a:picLocks noChangeAspect="1"/>
          </p:cNvPicPr>
          <p:nvPr userDrawn="1"/>
        </p:nvPicPr>
        <p:blipFill>
          <a:blip r:embed="rId3"/>
          <a:stretch>
            <a:fillRect/>
          </a:stretch>
        </p:blipFill>
        <p:spPr>
          <a:xfrm>
            <a:off x="420725" y="834168"/>
            <a:ext cx="1582079" cy="1582079"/>
          </a:xfrm>
          <a:prstGeom prst="rect">
            <a:avLst/>
          </a:prstGeom>
        </p:spPr>
      </p:pic>
    </p:spTree>
    <p:extLst>
      <p:ext uri="{BB962C8B-B14F-4D97-AF65-F5344CB8AC3E}">
        <p14:creationId xmlns:p14="http://schemas.microsoft.com/office/powerpoint/2010/main" val="709191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lection">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pic>
        <p:nvPicPr>
          <p:cNvPr id="4" name="Picture 3" descr="A white cloud in a red circle&#10;&#10;AI-generated content may be incorrect.">
            <a:extLst>
              <a:ext uri="{FF2B5EF4-FFF2-40B4-BE49-F238E27FC236}">
                <a16:creationId xmlns:a16="http://schemas.microsoft.com/office/drawing/2014/main" id="{A613DC6D-ACD8-E575-6647-1E361651E61A}"/>
              </a:ext>
            </a:extLst>
          </p:cNvPr>
          <p:cNvPicPr>
            <a:picLocks noChangeAspect="1"/>
          </p:cNvPicPr>
          <p:nvPr userDrawn="1"/>
        </p:nvPicPr>
        <p:blipFill>
          <a:blip r:embed="rId3"/>
          <a:stretch>
            <a:fillRect/>
          </a:stretch>
        </p:blipFill>
        <p:spPr>
          <a:xfrm>
            <a:off x="596731" y="572115"/>
            <a:ext cx="1543762" cy="1543762"/>
          </a:xfrm>
          <a:prstGeom prst="rect">
            <a:avLst/>
          </a:prstGeom>
        </p:spPr>
      </p:pic>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Reflection</a:t>
            </a:r>
            <a:endParaRPr lang="en-GB" noProof="0" dirty="0">
              <a:solidFill>
                <a:schemeClr val="tx1"/>
              </a:solidFill>
            </a:endParaRPr>
          </a:p>
        </p:txBody>
      </p:sp>
    </p:spTree>
    <p:extLst>
      <p:ext uri="{BB962C8B-B14F-4D97-AF65-F5344CB8AC3E}">
        <p14:creationId xmlns:p14="http://schemas.microsoft.com/office/powerpoint/2010/main" val="4173274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ng">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439678" y="1848885"/>
            <a:ext cx="7095996" cy="2469388"/>
          </a:xfrm>
        </p:spPr>
        <p:txBody>
          <a:bodyPr>
            <a:noAutofit/>
          </a:bodyPr>
          <a:lstStyle>
            <a:lvl1pPr marL="0" indent="0">
              <a:spcBef>
                <a:spcPts val="0"/>
              </a:spcBef>
              <a:spcAft>
                <a:spcPts val="2000"/>
              </a:spcAft>
              <a:buNone/>
              <a:defRPr sz="4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9" name="Title 2">
            <a:extLst>
              <a:ext uri="{FF2B5EF4-FFF2-40B4-BE49-F238E27FC236}">
                <a16:creationId xmlns:a16="http://schemas.microsoft.com/office/drawing/2014/main" id="{3D4766D4-9D64-E6BA-332D-CFF9591B7442}"/>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noProof="0" dirty="0">
                <a:solidFill>
                  <a:schemeClr val="tx1"/>
                </a:solidFill>
                <a:latin typeface="Outfit"/>
              </a:rPr>
              <a:t>Song</a:t>
            </a:r>
            <a:endParaRPr lang="en-GB" noProof="0" dirty="0">
              <a:solidFill>
                <a:schemeClr val="tx1"/>
              </a:solidFill>
            </a:endParaRPr>
          </a:p>
        </p:txBody>
      </p:sp>
      <p:pic>
        <p:nvPicPr>
          <p:cNvPr id="7" name="Picture 6" descr="A white musical note on a red circle&#10;&#10;AI-generated content may be incorrect.">
            <a:extLst>
              <a:ext uri="{FF2B5EF4-FFF2-40B4-BE49-F238E27FC236}">
                <a16:creationId xmlns:a16="http://schemas.microsoft.com/office/drawing/2014/main" id="{67E5D4F6-9B19-F341-EEDE-D85483795EF8}"/>
              </a:ext>
            </a:extLst>
          </p:cNvPr>
          <p:cNvPicPr>
            <a:picLocks noChangeAspect="1"/>
          </p:cNvPicPr>
          <p:nvPr userDrawn="1"/>
        </p:nvPicPr>
        <p:blipFill>
          <a:blip r:embed="rId3"/>
          <a:stretch>
            <a:fillRect/>
          </a:stretch>
        </p:blipFill>
        <p:spPr>
          <a:xfrm>
            <a:off x="596732" y="572116"/>
            <a:ext cx="1543762" cy="1543762"/>
          </a:xfrm>
          <a:prstGeom prst="rect">
            <a:avLst/>
          </a:prstGeom>
        </p:spPr>
      </p:pic>
    </p:spTree>
    <p:extLst>
      <p:ext uri="{BB962C8B-B14F-4D97-AF65-F5344CB8AC3E}">
        <p14:creationId xmlns:p14="http://schemas.microsoft.com/office/powerpoint/2010/main" val="3973101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ayer">
    <p:spTree>
      <p:nvGrpSpPr>
        <p:cNvPr id="1" name=""/>
        <p:cNvGrpSpPr/>
        <p:nvPr/>
      </p:nvGrpSpPr>
      <p:grpSpPr>
        <a:xfrm>
          <a:off x="0" y="0"/>
          <a:ext cx="0" cy="0"/>
          <a:chOff x="0" y="0"/>
          <a:chExt cx="0" cy="0"/>
        </a:xfrm>
      </p:grpSpPr>
      <p:pic>
        <p:nvPicPr>
          <p:cNvPr id="3" name="Picture 2" descr="A pink background with a white background&#10;&#10;AI-generated content may be incorrect.">
            <a:extLst>
              <a:ext uri="{FF2B5EF4-FFF2-40B4-BE49-F238E27FC236}">
                <a16:creationId xmlns:a16="http://schemas.microsoft.com/office/drawing/2014/main" id="{7C8CF544-6D28-40C2-29CF-08DCBA68A32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ext Placeholder 7">
            <a:extLst>
              <a:ext uri="{FF2B5EF4-FFF2-40B4-BE49-F238E27FC236}">
                <a16:creationId xmlns:a16="http://schemas.microsoft.com/office/drawing/2014/main" id="{3461C824-0B5B-5E64-3CE6-67EB59EDC19F}"/>
              </a:ext>
            </a:extLst>
          </p:cNvPr>
          <p:cNvSpPr>
            <a:spLocks noGrp="1"/>
          </p:cNvSpPr>
          <p:nvPr>
            <p:ph type="body" sz="quarter" idx="10" hasCustomPrompt="1"/>
          </p:nvPr>
        </p:nvSpPr>
        <p:spPr>
          <a:xfrm>
            <a:off x="2911627" y="1848884"/>
            <a:ext cx="7095996" cy="4099669"/>
          </a:xfrm>
        </p:spPr>
        <p:txBody>
          <a:bodyPr>
            <a:noAutofit/>
          </a:bodyPr>
          <a:lstStyle>
            <a:lvl1pPr marL="0" indent="0">
              <a:lnSpc>
                <a:spcPct val="100000"/>
              </a:lnSpc>
              <a:spcBef>
                <a:spcPts val="0"/>
              </a:spcBef>
              <a:spcAft>
                <a:spcPts val="0"/>
              </a:spcAft>
              <a:buNone/>
              <a:defRPr sz="2400"/>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GB" dirty="0"/>
              <a:t>Add text</a:t>
            </a:r>
            <a:endParaRPr lang="en-US" dirty="0"/>
          </a:p>
        </p:txBody>
      </p:sp>
      <p:sp>
        <p:nvSpPr>
          <p:cNvPr id="2" name="Title 2">
            <a:extLst>
              <a:ext uri="{FF2B5EF4-FFF2-40B4-BE49-F238E27FC236}">
                <a16:creationId xmlns:a16="http://schemas.microsoft.com/office/drawing/2014/main" id="{E6912293-1D7A-63F6-BD35-F549ECBC6F0B}"/>
              </a:ext>
            </a:extLst>
          </p:cNvPr>
          <p:cNvSpPr>
            <a:spLocks noGrp="1"/>
          </p:cNvSpPr>
          <p:nvPr userDrawn="1"/>
        </p:nvSpPr>
        <p:spPr>
          <a:xfrm>
            <a:off x="2335714" y="909446"/>
            <a:ext cx="5887214" cy="8691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500" b="1" kern="1200">
                <a:solidFill>
                  <a:srgbClr val="A72327"/>
                </a:solidFill>
                <a:latin typeface="Outfit" pitchFamily="2" charset="0"/>
                <a:ea typeface="+mj-ea"/>
                <a:cs typeface="+mj-cs"/>
              </a:defRPr>
            </a:lvl1pPr>
          </a:lstStyle>
          <a:p>
            <a:r>
              <a:rPr lang="en-GB" dirty="0">
                <a:solidFill>
                  <a:schemeClr val="tx1"/>
                </a:solidFill>
                <a:latin typeface="Outfit"/>
              </a:rPr>
              <a:t>Prayer</a:t>
            </a:r>
            <a:endParaRPr lang="en-GB" noProof="0" dirty="0">
              <a:solidFill>
                <a:schemeClr val="tx1"/>
              </a:solidFill>
            </a:endParaRPr>
          </a:p>
        </p:txBody>
      </p:sp>
      <p:pic>
        <p:nvPicPr>
          <p:cNvPr id="7" name="Picture 6" descr="A red circle with white hands in prayer&#10;&#10;Description automatically generated">
            <a:extLst>
              <a:ext uri="{FF2B5EF4-FFF2-40B4-BE49-F238E27FC236}">
                <a16:creationId xmlns:a16="http://schemas.microsoft.com/office/drawing/2014/main" id="{5A235604-4311-3E86-C3E8-2F67A266ADA5}"/>
              </a:ext>
            </a:extLst>
          </p:cNvPr>
          <p:cNvPicPr>
            <a:picLocks noChangeAspect="1"/>
          </p:cNvPicPr>
          <p:nvPr userDrawn="1"/>
        </p:nvPicPr>
        <p:blipFill>
          <a:blip r:embed="rId3"/>
          <a:stretch>
            <a:fillRect/>
          </a:stretch>
        </p:blipFill>
        <p:spPr>
          <a:xfrm>
            <a:off x="576298" y="551996"/>
            <a:ext cx="1584000" cy="1584000"/>
          </a:xfrm>
          <a:prstGeom prst="rect">
            <a:avLst/>
          </a:prstGeom>
        </p:spPr>
      </p:pic>
      <p:cxnSp>
        <p:nvCxnSpPr>
          <p:cNvPr id="8" name="Straight Connector 7">
            <a:extLst>
              <a:ext uri="{FF2B5EF4-FFF2-40B4-BE49-F238E27FC236}">
                <a16:creationId xmlns:a16="http://schemas.microsoft.com/office/drawing/2014/main" id="{A5C8A38F-8638-9917-1FBF-B8314F284EB5}"/>
              </a:ext>
            </a:extLst>
          </p:cNvPr>
          <p:cNvCxnSpPr>
            <a:cxnSpLocks/>
          </p:cNvCxnSpPr>
          <p:nvPr userDrawn="1"/>
        </p:nvCxnSpPr>
        <p:spPr>
          <a:xfrm>
            <a:off x="2467299" y="1843430"/>
            <a:ext cx="0" cy="4041176"/>
          </a:xfrm>
          <a:prstGeom prst="line">
            <a:avLst/>
          </a:prstGeom>
          <a:ln w="57150">
            <a:solidFill>
              <a:srgbClr val="A72327"/>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7359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7" name="Picture 6" descr="A close-up of a person's face&#10;&#10;Description automatically generated">
            <a:extLst>
              <a:ext uri="{FF2B5EF4-FFF2-40B4-BE49-F238E27FC236}">
                <a16:creationId xmlns:a16="http://schemas.microsoft.com/office/drawing/2014/main" id="{38F0B02C-BA2D-5946-A285-B1C06FE1BA3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14BC875-840B-14DC-0E65-6F174EAC3A30}"/>
              </a:ext>
            </a:extLst>
          </p:cNvPr>
          <p:cNvSpPr txBox="1"/>
          <p:nvPr userDrawn="1"/>
        </p:nvSpPr>
        <p:spPr>
          <a:xfrm>
            <a:off x="3790727" y="3869674"/>
            <a:ext cx="4610547" cy="707886"/>
          </a:xfrm>
          <a:prstGeom prst="rect">
            <a:avLst/>
          </a:prstGeom>
          <a:noFill/>
        </p:spPr>
        <p:txBody>
          <a:bodyPr wrap="square" rtlCol="0">
            <a:spAutoFit/>
          </a:bodyPr>
          <a:lstStyle/>
          <a:p>
            <a:pPr algn="ctr"/>
            <a:r>
              <a:rPr lang="en-US" sz="4000" b="1" i="0">
                <a:latin typeface="Outfit ExtraBold" pitchFamily="2" charset="0"/>
              </a:rPr>
              <a:t>Stay connected</a:t>
            </a:r>
          </a:p>
        </p:txBody>
      </p:sp>
      <p:pic>
        <p:nvPicPr>
          <p:cNvPr id="3" name="Picture 2">
            <a:extLst>
              <a:ext uri="{FF2B5EF4-FFF2-40B4-BE49-F238E27FC236}">
                <a16:creationId xmlns:a16="http://schemas.microsoft.com/office/drawing/2014/main" id="{FCD3ACBA-F735-763B-FAC3-56BECC7690D3}"/>
              </a:ext>
            </a:extLst>
          </p:cNvPr>
          <p:cNvPicPr>
            <a:picLocks noChangeAspect="1"/>
          </p:cNvPicPr>
          <p:nvPr userDrawn="1"/>
        </p:nvPicPr>
        <p:blipFill rotWithShape="1">
          <a:blip r:embed="rId3"/>
          <a:srcRect r="13194"/>
          <a:stretch/>
        </p:blipFill>
        <p:spPr>
          <a:xfrm>
            <a:off x="3181588" y="4701583"/>
            <a:ext cx="5828825" cy="436460"/>
          </a:xfrm>
          <a:prstGeom prst="rect">
            <a:avLst/>
          </a:prstGeom>
        </p:spPr>
      </p:pic>
      <p:pic>
        <p:nvPicPr>
          <p:cNvPr id="4" name="Picture 3">
            <a:extLst>
              <a:ext uri="{FF2B5EF4-FFF2-40B4-BE49-F238E27FC236}">
                <a16:creationId xmlns:a16="http://schemas.microsoft.com/office/drawing/2014/main" id="{EC12835C-0629-1A2C-B800-4724C481CB1F}"/>
              </a:ext>
            </a:extLst>
          </p:cNvPr>
          <p:cNvPicPr>
            <a:picLocks noChangeAspect="1"/>
          </p:cNvPicPr>
          <p:nvPr userDrawn="1"/>
        </p:nvPicPr>
        <p:blipFill>
          <a:blip r:embed="rId4"/>
          <a:stretch>
            <a:fillRect/>
          </a:stretch>
        </p:blipFill>
        <p:spPr>
          <a:xfrm>
            <a:off x="1887276" y="5333404"/>
            <a:ext cx="8417448" cy="436460"/>
          </a:xfrm>
          <a:prstGeom prst="rect">
            <a:avLst/>
          </a:prstGeom>
        </p:spPr>
      </p:pic>
    </p:spTree>
    <p:extLst>
      <p:ext uri="{BB962C8B-B14F-4D97-AF65-F5344CB8AC3E}">
        <p14:creationId xmlns:p14="http://schemas.microsoft.com/office/powerpoint/2010/main" val="218032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1">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1</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1384995"/>
          </a:xfrm>
          <a:prstGeom prst="rect">
            <a:avLst/>
          </a:prstGeom>
          <a:noFill/>
        </p:spPr>
        <p:txBody>
          <a:bodyPr wrap="square" rtlCol="0">
            <a:spAutoFit/>
          </a:bodyPr>
          <a:lstStyle/>
          <a:p>
            <a:r>
              <a:rPr lang="en-GB" sz="8400" b="1">
                <a:effectLst/>
                <a:latin typeface="Outfit" pitchFamily="2" charset="0"/>
              </a:rPr>
              <a:t>Introduction</a:t>
            </a:r>
            <a:endParaRPr lang="en-GB" sz="8400">
              <a:effectLst/>
              <a:latin typeface="Outfit" pitchFamily="2" charset="0"/>
            </a:endParaRPr>
          </a:p>
        </p:txBody>
      </p:sp>
    </p:spTree>
    <p:extLst>
      <p:ext uri="{BB962C8B-B14F-4D97-AF65-F5344CB8AC3E}">
        <p14:creationId xmlns:p14="http://schemas.microsoft.com/office/powerpoint/2010/main" val="1476794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ss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2</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Crossing Divides</a:t>
            </a:r>
            <a:endParaRPr lang="en-GB" sz="8400">
              <a:effectLst/>
              <a:latin typeface="Outfit" pitchFamily="2" charset="0"/>
            </a:endParaRPr>
          </a:p>
        </p:txBody>
      </p:sp>
    </p:spTree>
    <p:extLst>
      <p:ext uri="{BB962C8B-B14F-4D97-AF65-F5344CB8AC3E}">
        <p14:creationId xmlns:p14="http://schemas.microsoft.com/office/powerpoint/2010/main" val="1638769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ssion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00628C"/>
                </a:solidFill>
                <a:latin typeface="Outfit" pitchFamily="2" charset="0"/>
              </a:rPr>
              <a:t>Session 3</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Navigating </a:t>
            </a:r>
          </a:p>
          <a:p>
            <a:r>
              <a:rPr lang="en-GB" sz="8400" b="1">
                <a:effectLst/>
                <a:latin typeface="Outfit" pitchFamily="2" charset="0"/>
              </a:rPr>
              <a:t>Disagreement</a:t>
            </a:r>
            <a:endParaRPr lang="en-GB" sz="8400">
              <a:effectLst/>
              <a:latin typeface="Outfit" pitchFamily="2" charset="0"/>
            </a:endParaRPr>
          </a:p>
        </p:txBody>
      </p:sp>
    </p:spTree>
    <p:extLst>
      <p:ext uri="{BB962C8B-B14F-4D97-AF65-F5344CB8AC3E}">
        <p14:creationId xmlns:p14="http://schemas.microsoft.com/office/powerpoint/2010/main" val="4243210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ssion 4">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ED6921"/>
                </a:solidFill>
                <a:latin typeface="Outfit" pitchFamily="2" charset="0"/>
              </a:rPr>
              <a:t>Session 4</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Pursuing Justice</a:t>
            </a:r>
            <a:endParaRPr lang="en-GB" sz="8400">
              <a:effectLst/>
              <a:latin typeface="Outfit" pitchFamily="2" charset="0"/>
            </a:endParaRPr>
          </a:p>
        </p:txBody>
      </p:sp>
    </p:spTree>
    <p:extLst>
      <p:ext uri="{BB962C8B-B14F-4D97-AF65-F5344CB8AC3E}">
        <p14:creationId xmlns:p14="http://schemas.microsoft.com/office/powerpoint/2010/main" val="3445544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ssion 5">
    <p:spTree>
      <p:nvGrpSpPr>
        <p:cNvPr id="1" name=""/>
        <p:cNvGrpSpPr/>
        <p:nvPr/>
      </p:nvGrpSpPr>
      <p:grpSpPr>
        <a:xfrm>
          <a:off x="0" y="0"/>
          <a:ext cx="0" cy="0"/>
          <a:chOff x="0" y="0"/>
          <a:chExt cx="0" cy="0"/>
        </a:xfrm>
      </p:grpSpPr>
      <p:pic>
        <p:nvPicPr>
          <p:cNvPr id="10" name="Picture 9" descr="A close-up of a blue and white background&#10;&#10;Description automatically generated">
            <a:extLst>
              <a:ext uri="{FF2B5EF4-FFF2-40B4-BE49-F238E27FC236}">
                <a16:creationId xmlns:a16="http://schemas.microsoft.com/office/drawing/2014/main" id="{1A7F7233-2750-9A0E-0429-5031CAAC96BB}"/>
              </a:ext>
            </a:extLst>
          </p:cNvPr>
          <p:cNvPicPr>
            <a:picLocks noChangeAspect="1"/>
          </p:cNvPicPr>
          <p:nvPr userDrawn="1"/>
        </p:nvPicPr>
        <p:blipFill>
          <a:blip r:embed="rId2"/>
          <a:stretch>
            <a:fillRect/>
          </a:stretch>
        </p:blipFill>
        <p:spPr>
          <a:xfrm>
            <a:off x="-69486" y="-39086"/>
            <a:ext cx="12330972" cy="6936172"/>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4CA0C2"/>
                </a:solidFill>
                <a:latin typeface="Outfit" pitchFamily="2" charset="0"/>
              </a:rPr>
              <a:t>Session 5</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Practising </a:t>
            </a:r>
            <a:br>
              <a:rPr lang="en-GB" sz="8400" b="1">
                <a:effectLst/>
                <a:latin typeface="Outfit" pitchFamily="2" charset="0"/>
              </a:rPr>
            </a:br>
            <a:r>
              <a:rPr lang="en-GB" sz="8400" b="1">
                <a:effectLst/>
                <a:latin typeface="Outfit" pitchFamily="2" charset="0"/>
              </a:rPr>
              <a:t>Forgiveness</a:t>
            </a:r>
            <a:endParaRPr lang="en-GB" sz="8400">
              <a:effectLst/>
              <a:latin typeface="Outfit" pitchFamily="2" charset="0"/>
            </a:endParaRPr>
          </a:p>
        </p:txBody>
      </p:sp>
    </p:spTree>
    <p:extLst>
      <p:ext uri="{BB962C8B-B14F-4D97-AF65-F5344CB8AC3E}">
        <p14:creationId xmlns:p14="http://schemas.microsoft.com/office/powerpoint/2010/main" val="3337881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ssion 6">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A7F7233-2750-9A0E-0429-5031CAAC96BB}"/>
              </a:ext>
            </a:extLst>
          </p:cNvPr>
          <p:cNvPicPr>
            <a:picLocks noChangeAspect="1"/>
          </p:cNvPicPr>
          <p:nvPr userDrawn="1"/>
        </p:nvPicPr>
        <p:blipFill>
          <a:blip r:embed="rId2"/>
          <a:srcRect/>
          <a:stretch/>
        </p:blipFill>
        <p:spPr>
          <a:xfrm>
            <a:off x="-69486" y="-39086"/>
            <a:ext cx="12330972" cy="6936171"/>
          </a:xfrm>
          <a:prstGeom prst="rect">
            <a:avLst/>
          </a:prstGeom>
        </p:spPr>
      </p:pic>
      <p:sp>
        <p:nvSpPr>
          <p:cNvPr id="2" name="TextBox 1">
            <a:extLst>
              <a:ext uri="{FF2B5EF4-FFF2-40B4-BE49-F238E27FC236}">
                <a16:creationId xmlns:a16="http://schemas.microsoft.com/office/drawing/2014/main" id="{479C0115-DA8A-6E00-631B-601B347AA10E}"/>
              </a:ext>
            </a:extLst>
          </p:cNvPr>
          <p:cNvSpPr txBox="1"/>
          <p:nvPr userDrawn="1"/>
        </p:nvSpPr>
        <p:spPr>
          <a:xfrm>
            <a:off x="771724" y="577834"/>
            <a:ext cx="4455596" cy="1015663"/>
          </a:xfrm>
          <a:prstGeom prst="rect">
            <a:avLst/>
          </a:prstGeom>
          <a:noFill/>
        </p:spPr>
        <p:txBody>
          <a:bodyPr wrap="square" rtlCol="0">
            <a:spAutoFit/>
          </a:bodyPr>
          <a:lstStyle/>
          <a:p>
            <a:r>
              <a:rPr lang="en-US" sz="6000" b="1" i="0">
                <a:solidFill>
                  <a:srgbClr val="A72327"/>
                </a:solidFill>
                <a:latin typeface="Outfit" pitchFamily="2" charset="0"/>
              </a:rPr>
              <a:t>Session 6</a:t>
            </a:r>
          </a:p>
        </p:txBody>
      </p:sp>
      <p:sp>
        <p:nvSpPr>
          <p:cNvPr id="3" name="TextBox 2">
            <a:extLst>
              <a:ext uri="{FF2B5EF4-FFF2-40B4-BE49-F238E27FC236}">
                <a16:creationId xmlns:a16="http://schemas.microsoft.com/office/drawing/2014/main" id="{BE388A09-09F8-C11C-E54F-953D92383139}"/>
              </a:ext>
            </a:extLst>
          </p:cNvPr>
          <p:cNvSpPr txBox="1"/>
          <p:nvPr userDrawn="1"/>
        </p:nvSpPr>
        <p:spPr>
          <a:xfrm>
            <a:off x="771724" y="1415260"/>
            <a:ext cx="7343576" cy="2677656"/>
          </a:xfrm>
          <a:prstGeom prst="rect">
            <a:avLst/>
          </a:prstGeom>
          <a:noFill/>
        </p:spPr>
        <p:txBody>
          <a:bodyPr wrap="square" rtlCol="0">
            <a:spAutoFit/>
          </a:bodyPr>
          <a:lstStyle/>
          <a:p>
            <a:r>
              <a:rPr lang="en-GB" sz="8400" b="1">
                <a:effectLst/>
                <a:latin typeface="Outfit" pitchFamily="2" charset="0"/>
              </a:rPr>
              <a:t>Belonging </a:t>
            </a:r>
          </a:p>
          <a:p>
            <a:r>
              <a:rPr lang="en-GB" sz="8400" b="1">
                <a:effectLst/>
                <a:latin typeface="Outfit" pitchFamily="2" charset="0"/>
              </a:rPr>
              <a:t>Together</a:t>
            </a:r>
            <a:endParaRPr lang="en-GB" sz="8400">
              <a:effectLst/>
              <a:latin typeface="Outfit" pitchFamily="2" charset="0"/>
            </a:endParaRPr>
          </a:p>
        </p:txBody>
      </p:sp>
    </p:spTree>
    <p:extLst>
      <p:ext uri="{BB962C8B-B14F-4D97-AF65-F5344CB8AC3E}">
        <p14:creationId xmlns:p14="http://schemas.microsoft.com/office/powerpoint/2010/main" val="882351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ondering Question">
    <p:spTree>
      <p:nvGrpSpPr>
        <p:cNvPr id="1" name=""/>
        <p:cNvGrpSpPr/>
        <p:nvPr/>
      </p:nvGrpSpPr>
      <p:grpSpPr>
        <a:xfrm>
          <a:off x="0" y="0"/>
          <a:ext cx="0" cy="0"/>
          <a:chOff x="0" y="0"/>
          <a:chExt cx="0" cy="0"/>
        </a:xfrm>
      </p:grpSpPr>
      <p:pic>
        <p:nvPicPr>
          <p:cNvPr id="4" name="Picture 3" descr="A white circle with blue background&#10;&#10;AI-generated content may be incorrect.">
            <a:extLst>
              <a:ext uri="{FF2B5EF4-FFF2-40B4-BE49-F238E27FC236}">
                <a16:creationId xmlns:a16="http://schemas.microsoft.com/office/drawing/2014/main" id="{7A5F1D21-66B4-925D-017E-CDCCCB6028E8}"/>
              </a:ext>
            </a:extLst>
          </p:cNvPr>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46673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74E2F5-AD2E-1904-3CAC-4DCA29AA43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0F0E93D-1056-3AD4-3DCD-CBCFFCB1F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2309A-EAAD-B34B-9E6D-F319DAE4A144}" type="datetimeFigureOut">
              <a:rPr lang="en-US" smtClean="0"/>
              <a:t>7/16/25</a:t>
            </a:fld>
            <a:endParaRPr lang="en-US"/>
          </a:p>
        </p:txBody>
      </p:sp>
      <p:sp>
        <p:nvSpPr>
          <p:cNvPr id="5" name="Footer Placeholder 4">
            <a:extLst>
              <a:ext uri="{FF2B5EF4-FFF2-40B4-BE49-F238E27FC236}">
                <a16:creationId xmlns:a16="http://schemas.microsoft.com/office/drawing/2014/main" id="{F1256C75-C316-BF53-8626-FBDEBD293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C6371-8F48-D3AB-034B-4EE66DECE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FC25F-6363-8D4D-B120-9FB1B8158E8E}" type="slidenum">
              <a:rPr lang="en-US" smtClean="0"/>
              <a:t>‹#›</a:t>
            </a:fld>
            <a:endParaRPr lang="en-US"/>
          </a:p>
        </p:txBody>
      </p:sp>
      <p:sp>
        <p:nvSpPr>
          <p:cNvPr id="8" name="Title Placeholder 7">
            <a:extLst>
              <a:ext uri="{FF2B5EF4-FFF2-40B4-BE49-F238E27FC236}">
                <a16:creationId xmlns:a16="http://schemas.microsoft.com/office/drawing/2014/main" id="{986C7B8C-C567-BA49-1C82-1E18A712CE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303330346"/>
      </p:ext>
    </p:extLst>
  </p:cSld>
  <p:clrMap bg1="lt1" tx1="dk1" bg2="lt2" tx2="dk2" accent1="accent1" accent2="accent2" accent3="accent3" accent4="accent4" accent5="accent5" accent6="accent6" hlink="hlink" folHlink="folHlink"/>
  <p:sldLayoutIdLst>
    <p:sldLayoutId id="2147483661" r:id="rId1"/>
    <p:sldLayoutId id="2147483676" r:id="rId2"/>
    <p:sldLayoutId id="2147483649" r:id="rId3"/>
    <p:sldLayoutId id="2147483670" r:id="rId4"/>
    <p:sldLayoutId id="2147483671" r:id="rId5"/>
    <p:sldLayoutId id="2147483673" r:id="rId6"/>
    <p:sldLayoutId id="2147483672" r:id="rId7"/>
    <p:sldLayoutId id="2147483674" r:id="rId8"/>
    <p:sldLayoutId id="2147483678" r:id="rId9"/>
    <p:sldLayoutId id="2147483684" r:id="rId10"/>
    <p:sldLayoutId id="2147483677" r:id="rId11"/>
    <p:sldLayoutId id="2147483680" r:id="rId12"/>
    <p:sldLayoutId id="2147483679" r:id="rId13"/>
    <p:sldLayoutId id="2147483657" r:id="rId14"/>
    <p:sldLayoutId id="2147483655" r:id="rId15"/>
    <p:sldLayoutId id="2147483653" r:id="rId16"/>
    <p:sldLayoutId id="2147483660" r:id="rId17"/>
    <p:sldLayoutId id="2147483654" r:id="rId18"/>
    <p:sldLayoutId id="2147483681" r:id="rId19"/>
    <p:sldLayoutId id="2147483664" r:id="rId20"/>
    <p:sldLayoutId id="2147483685" r:id="rId21"/>
    <p:sldLayoutId id="2147483686" r:id="rId22"/>
    <p:sldLayoutId id="2147483667" r:id="rId23"/>
    <p:sldLayoutId id="2147483683" r:id="rId24"/>
    <p:sldLayoutId id="2147483682" r:id="rId25"/>
    <p:sldLayoutId id="2147483668" r:id="rId26"/>
  </p:sldLayoutIdLst>
  <p:txStyles>
    <p:title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S-uec0ZMXzI&amp;t=2s" TargetMode="Externa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rabbit&#10;&#10;Description automatically generated">
            <a:extLst>
              <a:ext uri="{FF2B5EF4-FFF2-40B4-BE49-F238E27FC236}">
                <a16:creationId xmlns:a16="http://schemas.microsoft.com/office/drawing/2014/main" id="{13301025-7B63-6CCD-E9AD-5C3F2BD17FCD}"/>
              </a:ext>
            </a:extLst>
          </p:cNvPr>
          <p:cNvPicPr>
            <a:picLocks noChangeAspect="1"/>
          </p:cNvPicPr>
          <p:nvPr/>
        </p:nvPicPr>
        <p:blipFill>
          <a:blip r:embed="rId2"/>
          <a:stretch>
            <a:fillRect/>
          </a:stretch>
        </p:blipFill>
        <p:spPr>
          <a:xfrm>
            <a:off x="6737685" y="-63917"/>
            <a:ext cx="5454316" cy="6921918"/>
          </a:xfrm>
          <a:prstGeom prst="rect">
            <a:avLst/>
          </a:prstGeom>
        </p:spPr>
      </p:pic>
      <p:sp>
        <p:nvSpPr>
          <p:cNvPr id="4" name="Rectangle: Rounded Corners 3">
            <a:extLst>
              <a:ext uri="{FF2B5EF4-FFF2-40B4-BE49-F238E27FC236}">
                <a16:creationId xmlns:a16="http://schemas.microsoft.com/office/drawing/2014/main" id="{41EB5242-712F-FC8F-9916-9C0008F707A9}"/>
              </a:ext>
            </a:extLst>
          </p:cNvPr>
          <p:cNvSpPr/>
          <p:nvPr/>
        </p:nvSpPr>
        <p:spPr>
          <a:xfrm>
            <a:off x="594573" y="1118538"/>
            <a:ext cx="5048250"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did you notice?</a:t>
            </a:r>
          </a:p>
        </p:txBody>
      </p:sp>
      <p:sp>
        <p:nvSpPr>
          <p:cNvPr id="5" name="Rectangle: Rounded Corners 3">
            <a:extLst>
              <a:ext uri="{FF2B5EF4-FFF2-40B4-BE49-F238E27FC236}">
                <a16:creationId xmlns:a16="http://schemas.microsoft.com/office/drawing/2014/main" id="{BC4989E8-45EB-9535-B38A-B3C961549D35}"/>
              </a:ext>
            </a:extLst>
          </p:cNvPr>
          <p:cNvSpPr/>
          <p:nvPr/>
        </p:nvSpPr>
        <p:spPr>
          <a:xfrm>
            <a:off x="594573" y="2558181"/>
            <a:ext cx="5048250"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assumptions did you make?</a:t>
            </a:r>
          </a:p>
        </p:txBody>
      </p:sp>
      <p:sp>
        <p:nvSpPr>
          <p:cNvPr id="6" name="Rectangle: Rounded Corners 3">
            <a:extLst>
              <a:ext uri="{FF2B5EF4-FFF2-40B4-BE49-F238E27FC236}">
                <a16:creationId xmlns:a16="http://schemas.microsoft.com/office/drawing/2014/main" id="{7F225269-B182-5248-B035-4EE851F6B75C}"/>
              </a:ext>
            </a:extLst>
          </p:cNvPr>
          <p:cNvSpPr/>
          <p:nvPr/>
        </p:nvSpPr>
        <p:spPr>
          <a:xfrm>
            <a:off x="594573" y="4576182"/>
            <a:ext cx="5048250" cy="1163280"/>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do you feel?</a:t>
            </a:r>
          </a:p>
        </p:txBody>
      </p:sp>
    </p:spTree>
    <p:extLst>
      <p:ext uri="{BB962C8B-B14F-4D97-AF65-F5344CB8AC3E}">
        <p14:creationId xmlns:p14="http://schemas.microsoft.com/office/powerpoint/2010/main" val="3579345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96BD830-E1AB-64BE-67F0-9DD22A9386ED}"/>
              </a:ext>
            </a:extLst>
          </p:cNvPr>
          <p:cNvSpPr txBox="1">
            <a:spLocks/>
          </p:cNvSpPr>
          <p:nvPr/>
        </p:nvSpPr>
        <p:spPr>
          <a:xfrm>
            <a:off x="675111" y="551600"/>
            <a:ext cx="8378037" cy="189081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nSpc>
                <a:spcPct val="110000"/>
              </a:lnSpc>
            </a:pPr>
            <a:r>
              <a:rPr lang="en-US" sz="4800" dirty="0"/>
              <a:t>Thinking </a:t>
            </a:r>
            <a:br>
              <a:rPr lang="en-US" sz="4800" dirty="0"/>
            </a:br>
            <a:r>
              <a:rPr lang="en-US" sz="4800" dirty="0"/>
              <a:t>beyond…</a:t>
            </a:r>
            <a:endParaRPr lang="en-GB" b="0" dirty="0"/>
          </a:p>
        </p:txBody>
      </p:sp>
      <p:sp>
        <p:nvSpPr>
          <p:cNvPr id="4" name="Text Placeholder 1">
            <a:extLst>
              <a:ext uri="{FF2B5EF4-FFF2-40B4-BE49-F238E27FC236}">
                <a16:creationId xmlns:a16="http://schemas.microsoft.com/office/drawing/2014/main" id="{5042898B-18D4-EEE7-0346-9C396B9C150F}"/>
              </a:ext>
            </a:extLst>
          </p:cNvPr>
          <p:cNvSpPr>
            <a:spLocks noGrp="1"/>
          </p:cNvSpPr>
          <p:nvPr/>
        </p:nvSpPr>
        <p:spPr>
          <a:xfrm>
            <a:off x="675111" y="2666795"/>
            <a:ext cx="4130889"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sz="2600" dirty="0"/>
              <a:t>Does this remind you of any local, national, or global events, past or present? </a:t>
            </a:r>
          </a:p>
          <a:p>
            <a:pPr>
              <a:lnSpc>
                <a:spcPct val="110000"/>
              </a:lnSpc>
            </a:pPr>
            <a:endParaRPr lang="en-GB" sz="2600" dirty="0"/>
          </a:p>
        </p:txBody>
      </p:sp>
      <p:pic>
        <p:nvPicPr>
          <p:cNvPr id="5" name="Picture 4" descr="Earth painted on hands">
            <a:extLst>
              <a:ext uri="{FF2B5EF4-FFF2-40B4-BE49-F238E27FC236}">
                <a16:creationId xmlns:a16="http://schemas.microsoft.com/office/drawing/2014/main" id="{7FCF9BA4-DCA7-2B93-3BBF-F1E5F03925E2}"/>
              </a:ext>
            </a:extLst>
          </p:cNvPr>
          <p:cNvPicPr>
            <a:picLocks noChangeAspect="1"/>
          </p:cNvPicPr>
          <p:nvPr/>
        </p:nvPicPr>
        <p:blipFill>
          <a:blip r:embed="rId2"/>
          <a:srcRect t="19783" b="23484"/>
          <a:stretch/>
        </p:blipFill>
        <p:spPr>
          <a:xfrm>
            <a:off x="5192354" y="-1"/>
            <a:ext cx="7748856" cy="3179425"/>
          </a:xfrm>
          <a:prstGeom prst="rect">
            <a:avLst/>
          </a:prstGeom>
        </p:spPr>
      </p:pic>
      <p:pic>
        <p:nvPicPr>
          <p:cNvPr id="6" name="Picture 5" descr="Compass and map">
            <a:extLst>
              <a:ext uri="{FF2B5EF4-FFF2-40B4-BE49-F238E27FC236}">
                <a16:creationId xmlns:a16="http://schemas.microsoft.com/office/drawing/2014/main" id="{1828DBBA-D61C-BA12-232E-64129485FCD6}"/>
              </a:ext>
            </a:extLst>
          </p:cNvPr>
          <p:cNvPicPr>
            <a:picLocks noChangeAspect="1"/>
          </p:cNvPicPr>
          <p:nvPr/>
        </p:nvPicPr>
        <p:blipFill>
          <a:blip r:embed="rId3"/>
          <a:srcRect r="60"/>
          <a:stretch/>
        </p:blipFill>
        <p:spPr>
          <a:xfrm>
            <a:off x="5191110" y="2804966"/>
            <a:ext cx="7759400" cy="4048598"/>
          </a:xfrm>
          <a:prstGeom prst="rect">
            <a:avLst/>
          </a:prstGeom>
        </p:spPr>
      </p:pic>
    </p:spTree>
    <p:extLst>
      <p:ext uri="{BB962C8B-B14F-4D97-AF65-F5344CB8AC3E}">
        <p14:creationId xmlns:p14="http://schemas.microsoft.com/office/powerpoint/2010/main" val="373235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8,900+ Agree To Disagree Stock Illustrations, Royalty-Free Vector Graphics  &amp; Clip Art - iStock | Opposites attract, Objectives, Listening">
            <a:extLst>
              <a:ext uri="{FF2B5EF4-FFF2-40B4-BE49-F238E27FC236}">
                <a16:creationId xmlns:a16="http://schemas.microsoft.com/office/drawing/2014/main" id="{05BC000D-B234-A3E6-43BA-4DBDF8FED6A7}"/>
              </a:ext>
            </a:extLst>
          </p:cNvPr>
          <p:cNvPicPr>
            <a:picLocks noChangeAspect="1"/>
          </p:cNvPicPr>
          <p:nvPr/>
        </p:nvPicPr>
        <p:blipFill>
          <a:blip r:embed="rId2"/>
          <a:stretch>
            <a:fillRect/>
          </a:stretch>
        </p:blipFill>
        <p:spPr>
          <a:xfrm>
            <a:off x="7902570" y="1921241"/>
            <a:ext cx="4133020" cy="3028233"/>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4" name="Rectangle: Rounded Corners 3">
            <a:extLst>
              <a:ext uri="{FF2B5EF4-FFF2-40B4-BE49-F238E27FC236}">
                <a16:creationId xmlns:a16="http://schemas.microsoft.com/office/drawing/2014/main" id="{BCEB1699-82C4-0349-72EC-C1887D343445}"/>
              </a:ext>
            </a:extLst>
          </p:cNvPr>
          <p:cNvSpPr/>
          <p:nvPr/>
        </p:nvSpPr>
        <p:spPr>
          <a:xfrm>
            <a:off x="649704" y="591384"/>
            <a:ext cx="6208296"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Do you agree or disagree with what was said previously about varmints? </a:t>
            </a:r>
          </a:p>
        </p:txBody>
      </p:sp>
      <p:sp>
        <p:nvSpPr>
          <p:cNvPr id="5" name="Rectangle: Rounded Corners 3">
            <a:extLst>
              <a:ext uri="{FF2B5EF4-FFF2-40B4-BE49-F238E27FC236}">
                <a16:creationId xmlns:a16="http://schemas.microsoft.com/office/drawing/2014/main" id="{2C484714-C700-3BEE-5174-01C880822531}"/>
              </a:ext>
            </a:extLst>
          </p:cNvPr>
          <p:cNvSpPr/>
          <p:nvPr/>
        </p:nvSpPr>
        <p:spPr>
          <a:xfrm>
            <a:off x="649702" y="3100149"/>
            <a:ext cx="6208296"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can we do when we don’t agree with others? </a:t>
            </a:r>
          </a:p>
        </p:txBody>
      </p:sp>
    </p:spTree>
    <p:extLst>
      <p:ext uri="{BB962C8B-B14F-4D97-AF65-F5344CB8AC3E}">
        <p14:creationId xmlns:p14="http://schemas.microsoft.com/office/powerpoint/2010/main" val="33177247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0ED8-7C7C-8825-1C04-21954B2F0295}"/>
            </a:ext>
          </a:extLst>
        </p:cNvPr>
        <p:cNvGrpSpPr/>
        <p:nvPr/>
      </p:nvGrpSpPr>
      <p:grpSpPr>
        <a:xfrm>
          <a:off x="0" y="0"/>
          <a:ext cx="0" cy="0"/>
          <a:chOff x="0" y="0"/>
          <a:chExt cx="0" cy="0"/>
        </a:xfrm>
      </p:grpSpPr>
      <p:pic>
        <p:nvPicPr>
          <p:cNvPr id="3" name="Picture 2" descr="28,900+ Agree To Disagree Stock Illustrations, Royalty-Free Vector Graphics  &amp; Clip Art - iStock | Opposites attract, Objectives, Listening">
            <a:extLst>
              <a:ext uri="{FF2B5EF4-FFF2-40B4-BE49-F238E27FC236}">
                <a16:creationId xmlns:a16="http://schemas.microsoft.com/office/drawing/2014/main" id="{5103AA09-174C-AF21-48D0-13E65F4FAE75}"/>
              </a:ext>
            </a:extLst>
          </p:cNvPr>
          <p:cNvPicPr>
            <a:picLocks noChangeAspect="1"/>
          </p:cNvPicPr>
          <p:nvPr/>
        </p:nvPicPr>
        <p:blipFill>
          <a:blip r:embed="rId2"/>
          <a:stretch>
            <a:fillRect/>
          </a:stretch>
        </p:blipFill>
        <p:spPr>
          <a:xfrm>
            <a:off x="7902570" y="1921241"/>
            <a:ext cx="4133020" cy="3028233"/>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Rectangle: Rounded Corners 3">
            <a:extLst>
              <a:ext uri="{FF2B5EF4-FFF2-40B4-BE49-F238E27FC236}">
                <a16:creationId xmlns:a16="http://schemas.microsoft.com/office/drawing/2014/main" id="{1A3583B4-5213-4A1B-314F-9834402BB8EE}"/>
              </a:ext>
            </a:extLst>
          </p:cNvPr>
          <p:cNvSpPr/>
          <p:nvPr/>
        </p:nvSpPr>
        <p:spPr>
          <a:xfrm>
            <a:off x="649703" y="1065299"/>
            <a:ext cx="6316582" cy="2319996"/>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What if they are older than us or have a position of power like a teacher?  </a:t>
            </a:r>
          </a:p>
        </p:txBody>
      </p:sp>
      <p:sp>
        <p:nvSpPr>
          <p:cNvPr id="7" name="Rectangle: Rounded Corners 3">
            <a:extLst>
              <a:ext uri="{FF2B5EF4-FFF2-40B4-BE49-F238E27FC236}">
                <a16:creationId xmlns:a16="http://schemas.microsoft.com/office/drawing/2014/main" id="{10324442-C003-B6D6-62A9-977B5A6D6514}"/>
              </a:ext>
            </a:extLst>
          </p:cNvPr>
          <p:cNvSpPr/>
          <p:nvPr/>
        </p:nvSpPr>
        <p:spPr>
          <a:xfrm>
            <a:off x="649704" y="3646253"/>
            <a:ext cx="6316581" cy="1741638"/>
          </a:xfrm>
          <a:prstGeom prst="roundRect">
            <a:avLst>
              <a:gd name="adj" fmla="val 12088"/>
            </a:avLst>
          </a:prstGeom>
          <a:solidFill>
            <a:srgbClr val="00628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pitchFamily="2" charset="0"/>
              </a:rPr>
              <a:t>How can you reframe or change your initial thoughts? </a:t>
            </a:r>
          </a:p>
        </p:txBody>
      </p:sp>
    </p:spTree>
    <p:extLst>
      <p:ext uri="{BB962C8B-B14F-4D97-AF65-F5344CB8AC3E}">
        <p14:creationId xmlns:p14="http://schemas.microsoft.com/office/powerpoint/2010/main" val="58901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F38659-0A23-2DE4-9320-DF321710BB52}"/>
              </a:ext>
            </a:extLst>
          </p:cNvPr>
          <p:cNvSpPr>
            <a:spLocks noGrp="1"/>
          </p:cNvSpPr>
          <p:nvPr>
            <p:ph type="body" sz="quarter" idx="10"/>
          </p:nvPr>
        </p:nvSpPr>
        <p:spPr>
          <a:xfrm>
            <a:off x="2380791" y="1272346"/>
            <a:ext cx="6077409" cy="854628"/>
          </a:xfrm>
        </p:spPr>
        <p:txBody>
          <a:bodyPr>
            <a:noAutofit/>
          </a:bodyPr>
          <a:lstStyle/>
          <a:p>
            <a:r>
              <a:rPr lang="en-GB" dirty="0">
                <a:latin typeface="Outfit"/>
              </a:rPr>
              <a:t>Luke 6:31</a:t>
            </a:r>
            <a:br>
              <a:rPr lang="en-GB" dirty="0">
                <a:latin typeface="Outfit"/>
              </a:rPr>
            </a:br>
            <a:endParaRPr lang="en-US" dirty="0"/>
          </a:p>
        </p:txBody>
      </p:sp>
      <p:sp>
        <p:nvSpPr>
          <p:cNvPr id="3" name="Text Placeholder 2">
            <a:extLst>
              <a:ext uri="{FF2B5EF4-FFF2-40B4-BE49-F238E27FC236}">
                <a16:creationId xmlns:a16="http://schemas.microsoft.com/office/drawing/2014/main" id="{41AAA4A4-346D-773A-9D68-AE58DA11246E}"/>
              </a:ext>
            </a:extLst>
          </p:cNvPr>
          <p:cNvSpPr>
            <a:spLocks noGrp="1"/>
          </p:cNvSpPr>
          <p:nvPr>
            <p:ph type="body" sz="quarter" idx="11"/>
          </p:nvPr>
        </p:nvSpPr>
        <p:spPr/>
        <p:txBody>
          <a:bodyPr/>
          <a:lstStyle/>
          <a:p>
            <a:r>
              <a:rPr lang="en-US" dirty="0"/>
              <a:t>"Do to others as you would have them do to you."</a:t>
            </a:r>
          </a:p>
        </p:txBody>
      </p:sp>
    </p:spTree>
    <p:extLst>
      <p:ext uri="{BB962C8B-B14F-4D97-AF65-F5344CB8AC3E}">
        <p14:creationId xmlns:p14="http://schemas.microsoft.com/office/powerpoint/2010/main" val="2746421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ought squiggles of little boy">
            <a:extLst>
              <a:ext uri="{FF2B5EF4-FFF2-40B4-BE49-F238E27FC236}">
                <a16:creationId xmlns:a16="http://schemas.microsoft.com/office/drawing/2014/main" id="{F9C56551-5E80-4D72-0E7D-A22D79B2A5DB}"/>
              </a:ext>
            </a:extLst>
          </p:cNvPr>
          <p:cNvPicPr>
            <a:picLocks noChangeAspect="1"/>
          </p:cNvPicPr>
          <p:nvPr/>
        </p:nvPicPr>
        <p:blipFill>
          <a:blip r:embed="rId2"/>
          <a:stretch>
            <a:fillRect/>
          </a:stretch>
        </p:blipFill>
        <p:spPr>
          <a:xfrm>
            <a:off x="5450305" y="-20574"/>
            <a:ext cx="7940841" cy="6867131"/>
          </a:xfrm>
          <a:prstGeom prst="rect">
            <a:avLst/>
          </a:prstGeom>
        </p:spPr>
      </p:pic>
      <p:sp>
        <p:nvSpPr>
          <p:cNvPr id="4" name="Rectangle: Rounded Corners 3">
            <a:extLst>
              <a:ext uri="{FF2B5EF4-FFF2-40B4-BE49-F238E27FC236}">
                <a16:creationId xmlns:a16="http://schemas.microsoft.com/office/drawing/2014/main" id="{05584698-75FC-7C5A-E9CD-5F470C2811D1}"/>
              </a:ext>
            </a:extLst>
          </p:cNvPr>
          <p:cNvSpPr/>
          <p:nvPr/>
        </p:nvSpPr>
        <p:spPr>
          <a:xfrm>
            <a:off x="594573" y="1093837"/>
            <a:ext cx="5842322"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can we be mindful of our assumptions? </a:t>
            </a:r>
          </a:p>
        </p:txBody>
      </p:sp>
      <p:sp>
        <p:nvSpPr>
          <p:cNvPr id="5" name="Rectangle: Rounded Corners 3">
            <a:extLst>
              <a:ext uri="{FF2B5EF4-FFF2-40B4-BE49-F238E27FC236}">
                <a16:creationId xmlns:a16="http://schemas.microsoft.com/office/drawing/2014/main" id="{8287D72D-566F-3357-F258-8EA6CFF6E952}"/>
              </a:ext>
            </a:extLst>
          </p:cNvPr>
          <p:cNvSpPr/>
          <p:nvPr/>
        </p:nvSpPr>
        <p:spPr>
          <a:xfrm>
            <a:off x="594573" y="2965534"/>
            <a:ext cx="5842322" cy="219834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r>
              <a:rPr lang="en-GB" sz="3200" dirty="0">
                <a:latin typeface="Outfit" pitchFamily="2" charset="0"/>
              </a:rPr>
              <a:t>How can we develop empathy for those who are different from us? </a:t>
            </a:r>
          </a:p>
        </p:txBody>
      </p:sp>
    </p:spTree>
    <p:extLst>
      <p:ext uri="{BB962C8B-B14F-4D97-AF65-F5344CB8AC3E}">
        <p14:creationId xmlns:p14="http://schemas.microsoft.com/office/powerpoint/2010/main" val="17350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1F38659-0A23-2DE4-9320-DF321710BB52}"/>
              </a:ext>
            </a:extLst>
          </p:cNvPr>
          <p:cNvSpPr>
            <a:spLocks noGrp="1"/>
          </p:cNvSpPr>
          <p:nvPr/>
        </p:nvSpPr>
        <p:spPr>
          <a:xfrm>
            <a:off x="843485" y="595370"/>
            <a:ext cx="6077409" cy="85462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4400" b="1" kern="1200">
                <a:solidFill>
                  <a:srgbClr val="A72327"/>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Outfit"/>
              </a:rPr>
              <a:t>Listen carefully…</a:t>
            </a:r>
            <a:endParaRPr lang="en-US" dirty="0"/>
          </a:p>
        </p:txBody>
      </p:sp>
      <p:sp>
        <p:nvSpPr>
          <p:cNvPr id="4" name="Text Placeholder 2">
            <a:extLst>
              <a:ext uri="{FF2B5EF4-FFF2-40B4-BE49-F238E27FC236}">
                <a16:creationId xmlns:a16="http://schemas.microsoft.com/office/drawing/2014/main" id="{8510BA2A-7100-8279-573B-D39652870744}"/>
              </a:ext>
            </a:extLst>
          </p:cNvPr>
          <p:cNvSpPr txBox="1">
            <a:spLocks/>
          </p:cNvSpPr>
          <p:nvPr/>
        </p:nvSpPr>
        <p:spPr>
          <a:xfrm>
            <a:off x="949033" y="1641168"/>
            <a:ext cx="7665578" cy="4897855"/>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Let’s take a moment to unwind. Please fold your arms and rest them on the table, then lay your head down gently. Close your eyes and listen carefully to the sound clip. As you listen to the sound clip, focus on the different sounds and let them guide your thoughts. </a:t>
            </a:r>
          </a:p>
        </p:txBody>
      </p:sp>
    </p:spTree>
    <p:extLst>
      <p:ext uri="{BB962C8B-B14F-4D97-AF65-F5344CB8AC3E}">
        <p14:creationId xmlns:p14="http://schemas.microsoft.com/office/powerpoint/2010/main" val="465745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7AA2D-0F14-2C40-8A11-CFBB33841A44}"/>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7DD27EBB-25FE-FEC4-3318-A668AE95FBDE}"/>
              </a:ext>
            </a:extLst>
          </p:cNvPr>
          <p:cNvSpPr txBox="1">
            <a:spLocks/>
          </p:cNvSpPr>
          <p:nvPr/>
        </p:nvSpPr>
        <p:spPr>
          <a:xfrm>
            <a:off x="949033" y="1641168"/>
            <a:ext cx="7533230" cy="388132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Allow yourself to relax completely and just be present in this moment. When the sound clip finishes, we’ll come back together and talk about what you heard and how it made you feel. </a:t>
            </a:r>
          </a:p>
          <a:p>
            <a:pPr marL="0" indent="0">
              <a:buNone/>
            </a:pPr>
            <a:r>
              <a:rPr lang="en-US" sz="2200" b="1" dirty="0">
                <a:solidFill>
                  <a:srgbClr val="A72327"/>
                </a:solidFill>
                <a:hlinkClick r:id="rId2">
                  <a:extLst>
                    <a:ext uri="{A12FA001-AC4F-418D-AE19-62706E023703}">
                      <ahyp:hlinkClr xmlns:ahyp="http://schemas.microsoft.com/office/drawing/2018/hyperlinkcolor" val="tx"/>
                    </a:ext>
                  </a:extLst>
                </a:hlinkClick>
              </a:rPr>
              <a:t>Play the first 2 minutes and 50 seconds of VARMINTS</a:t>
            </a:r>
            <a:endParaRPr lang="en-US" sz="2200" b="1" dirty="0">
              <a:solidFill>
                <a:srgbClr val="A72327"/>
              </a:solidFill>
            </a:endParaRPr>
          </a:p>
          <a:p>
            <a:pPr marL="0" indent="0">
              <a:buNone/>
            </a:pPr>
            <a:endParaRPr lang="en-US" dirty="0"/>
          </a:p>
        </p:txBody>
      </p:sp>
    </p:spTree>
    <p:extLst>
      <p:ext uri="{BB962C8B-B14F-4D97-AF65-F5344CB8AC3E}">
        <p14:creationId xmlns:p14="http://schemas.microsoft.com/office/powerpoint/2010/main" val="2070642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with blue hair and headphones">
            <a:extLst>
              <a:ext uri="{FF2B5EF4-FFF2-40B4-BE49-F238E27FC236}">
                <a16:creationId xmlns:a16="http://schemas.microsoft.com/office/drawing/2014/main" id="{18EBB6DC-B617-CA5F-B460-91F16955FD0A}"/>
              </a:ext>
            </a:extLst>
          </p:cNvPr>
          <p:cNvPicPr>
            <a:picLocks noChangeAspect="1"/>
          </p:cNvPicPr>
          <p:nvPr/>
        </p:nvPicPr>
        <p:blipFill>
          <a:blip r:embed="rId2"/>
          <a:stretch>
            <a:fillRect/>
          </a:stretch>
        </p:blipFill>
        <p:spPr>
          <a:xfrm>
            <a:off x="3247524" y="-58619"/>
            <a:ext cx="10356881" cy="6904587"/>
          </a:xfrm>
          <a:prstGeom prst="rect">
            <a:avLst/>
          </a:prstGeom>
        </p:spPr>
      </p:pic>
      <p:sp>
        <p:nvSpPr>
          <p:cNvPr id="4" name="Rectangle: Rounded Corners 3">
            <a:extLst>
              <a:ext uri="{FF2B5EF4-FFF2-40B4-BE49-F238E27FC236}">
                <a16:creationId xmlns:a16="http://schemas.microsoft.com/office/drawing/2014/main" id="{05584698-75FC-7C5A-E9CD-5F470C2811D1}"/>
              </a:ext>
            </a:extLst>
          </p:cNvPr>
          <p:cNvSpPr/>
          <p:nvPr/>
        </p:nvSpPr>
        <p:spPr>
          <a:xfrm>
            <a:off x="594573" y="725670"/>
            <a:ext cx="4783543" cy="1163280"/>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did you hear?  </a:t>
            </a:r>
          </a:p>
        </p:txBody>
      </p:sp>
      <p:sp>
        <p:nvSpPr>
          <p:cNvPr id="5" name="Rectangle: Rounded Corners 3">
            <a:extLst>
              <a:ext uri="{FF2B5EF4-FFF2-40B4-BE49-F238E27FC236}">
                <a16:creationId xmlns:a16="http://schemas.microsoft.com/office/drawing/2014/main" id="{8287D72D-566F-3357-F258-8EA6CFF6E952}"/>
              </a:ext>
            </a:extLst>
          </p:cNvPr>
          <p:cNvSpPr/>
          <p:nvPr/>
        </p:nvSpPr>
        <p:spPr>
          <a:xfrm>
            <a:off x="594573" y="2038853"/>
            <a:ext cx="4783543"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would you describe it? </a:t>
            </a:r>
          </a:p>
        </p:txBody>
      </p:sp>
    </p:spTree>
    <p:extLst>
      <p:ext uri="{BB962C8B-B14F-4D97-AF65-F5344CB8AC3E}">
        <p14:creationId xmlns:p14="http://schemas.microsoft.com/office/powerpoint/2010/main" val="2963498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7DB6B-20B7-559D-A655-E4FB013B6207}"/>
            </a:ext>
          </a:extLst>
        </p:cNvPr>
        <p:cNvGrpSpPr/>
        <p:nvPr/>
      </p:nvGrpSpPr>
      <p:grpSpPr>
        <a:xfrm>
          <a:off x="0" y="0"/>
          <a:ext cx="0" cy="0"/>
          <a:chOff x="0" y="0"/>
          <a:chExt cx="0" cy="0"/>
        </a:xfrm>
      </p:grpSpPr>
      <p:pic>
        <p:nvPicPr>
          <p:cNvPr id="7" name="Picture 6" descr="Person with blue hair and headphones">
            <a:extLst>
              <a:ext uri="{FF2B5EF4-FFF2-40B4-BE49-F238E27FC236}">
                <a16:creationId xmlns:a16="http://schemas.microsoft.com/office/drawing/2014/main" id="{46F0F193-3A03-DCB0-2AE6-F2B889255ACF}"/>
              </a:ext>
            </a:extLst>
          </p:cNvPr>
          <p:cNvPicPr>
            <a:picLocks noChangeAspect="1"/>
          </p:cNvPicPr>
          <p:nvPr/>
        </p:nvPicPr>
        <p:blipFill>
          <a:blip r:embed="rId2"/>
          <a:stretch>
            <a:fillRect/>
          </a:stretch>
        </p:blipFill>
        <p:spPr>
          <a:xfrm>
            <a:off x="3247524" y="-58619"/>
            <a:ext cx="10356881" cy="6904587"/>
          </a:xfrm>
          <a:prstGeom prst="rect">
            <a:avLst/>
          </a:prstGeom>
        </p:spPr>
      </p:pic>
      <p:sp>
        <p:nvSpPr>
          <p:cNvPr id="2" name="Rectangle: Rounded Corners 3">
            <a:extLst>
              <a:ext uri="{FF2B5EF4-FFF2-40B4-BE49-F238E27FC236}">
                <a16:creationId xmlns:a16="http://schemas.microsoft.com/office/drawing/2014/main" id="{5E4224CE-FD9D-01FE-2827-C84B19AEE1F4}"/>
              </a:ext>
            </a:extLst>
          </p:cNvPr>
          <p:cNvSpPr/>
          <p:nvPr/>
        </p:nvSpPr>
        <p:spPr>
          <a:xfrm>
            <a:off x="594573" y="650676"/>
            <a:ext cx="5108395"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What images come to mind?</a:t>
            </a:r>
          </a:p>
        </p:txBody>
      </p:sp>
      <p:sp>
        <p:nvSpPr>
          <p:cNvPr id="6" name="Rectangle: Rounded Corners 3">
            <a:extLst>
              <a:ext uri="{FF2B5EF4-FFF2-40B4-BE49-F238E27FC236}">
                <a16:creationId xmlns:a16="http://schemas.microsoft.com/office/drawing/2014/main" id="{869E97CF-70C5-3759-E75E-422DF78B270A}"/>
              </a:ext>
            </a:extLst>
          </p:cNvPr>
          <p:cNvSpPr/>
          <p:nvPr/>
        </p:nvSpPr>
        <p:spPr>
          <a:xfrm>
            <a:off x="594573" y="2558181"/>
            <a:ext cx="5108395" cy="1741638"/>
          </a:xfrm>
          <a:prstGeom prst="roundRect">
            <a:avLst>
              <a:gd name="adj" fmla="val 12088"/>
            </a:avLst>
          </a:prstGeom>
          <a:solidFill>
            <a:srgbClr val="A7232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did it make you feel?</a:t>
            </a:r>
          </a:p>
        </p:txBody>
      </p:sp>
    </p:spTree>
    <p:extLst>
      <p:ext uri="{BB962C8B-B14F-4D97-AF65-F5344CB8AC3E}">
        <p14:creationId xmlns:p14="http://schemas.microsoft.com/office/powerpoint/2010/main" val="1877921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89657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91F38659-0A23-2DE4-9320-DF321710BB52}"/>
              </a:ext>
            </a:extLst>
          </p:cNvPr>
          <p:cNvSpPr>
            <a:spLocks noGrp="1"/>
          </p:cNvSpPr>
          <p:nvPr/>
        </p:nvSpPr>
        <p:spPr>
          <a:xfrm>
            <a:off x="612148" y="595370"/>
            <a:ext cx="6077409" cy="85462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4400" b="1" kern="1200">
                <a:solidFill>
                  <a:srgbClr val="A72327"/>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Outfit"/>
              </a:rPr>
              <a:t>Soundscape artwork</a:t>
            </a:r>
            <a:endParaRPr lang="en-US" dirty="0"/>
          </a:p>
        </p:txBody>
      </p:sp>
      <p:sp>
        <p:nvSpPr>
          <p:cNvPr id="4" name="Text Placeholder 2">
            <a:extLst>
              <a:ext uri="{FF2B5EF4-FFF2-40B4-BE49-F238E27FC236}">
                <a16:creationId xmlns:a16="http://schemas.microsoft.com/office/drawing/2014/main" id="{8510BA2A-7100-8279-573B-D39652870744}"/>
              </a:ext>
            </a:extLst>
          </p:cNvPr>
          <p:cNvSpPr txBox="1">
            <a:spLocks/>
          </p:cNvSpPr>
          <p:nvPr/>
        </p:nvSpPr>
        <p:spPr>
          <a:xfrm>
            <a:off x="612148" y="1641168"/>
            <a:ext cx="4994567" cy="433852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800" kern="1200">
                <a:solidFill>
                  <a:schemeClr val="tx1"/>
                </a:solidFill>
                <a:latin typeface="Outfit" pitchFamily="2" charset="0"/>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kern="1200">
                <a:solidFill>
                  <a:schemeClr val="tx1"/>
                </a:solidFill>
                <a:latin typeface="Outfit" pitchFamily="2" charset="0"/>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tx1"/>
                </a:solidFill>
                <a:latin typeface="Outfit" pitchFamily="2" charset="0"/>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t>Create artwork based on the mood presented by the soundscape.</a:t>
            </a:r>
          </a:p>
          <a:p>
            <a:pPr marL="0" indent="0">
              <a:buNone/>
            </a:pPr>
            <a:endParaRPr lang="en-US" sz="3600" dirty="0"/>
          </a:p>
        </p:txBody>
      </p:sp>
      <p:pic>
        <p:nvPicPr>
          <p:cNvPr id="2" name="Picture 1" descr="Art paintbrushes on surface scraped with paint samples">
            <a:extLst>
              <a:ext uri="{FF2B5EF4-FFF2-40B4-BE49-F238E27FC236}">
                <a16:creationId xmlns:a16="http://schemas.microsoft.com/office/drawing/2014/main" id="{059D812B-AA6B-648D-1C98-1C603ABB57E2}"/>
              </a:ext>
            </a:extLst>
          </p:cNvPr>
          <p:cNvPicPr>
            <a:picLocks noChangeAspect="1"/>
          </p:cNvPicPr>
          <p:nvPr/>
        </p:nvPicPr>
        <p:blipFill>
          <a:blip r:embed="rId2"/>
          <a:stretch>
            <a:fillRect/>
          </a:stretch>
        </p:blipFill>
        <p:spPr>
          <a:xfrm>
            <a:off x="6418920" y="0"/>
            <a:ext cx="10009999" cy="6858000"/>
          </a:xfrm>
          <a:prstGeom prst="rect">
            <a:avLst/>
          </a:prstGeom>
        </p:spPr>
      </p:pic>
    </p:spTree>
    <p:extLst>
      <p:ext uri="{BB962C8B-B14F-4D97-AF65-F5344CB8AC3E}">
        <p14:creationId xmlns:p14="http://schemas.microsoft.com/office/powerpoint/2010/main" val="677709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739AB-4439-F7BD-E109-4E6BE25DBD7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CD59BA-A7FF-80CF-979D-5C25EDD0A1DE}"/>
              </a:ext>
            </a:extLst>
          </p:cNvPr>
          <p:cNvSpPr>
            <a:spLocks noGrp="1"/>
          </p:cNvSpPr>
          <p:nvPr>
            <p:ph type="body" sz="quarter" idx="10"/>
          </p:nvPr>
        </p:nvSpPr>
        <p:spPr>
          <a:xfrm>
            <a:off x="2439677" y="1848884"/>
            <a:ext cx="4983807" cy="4699399"/>
          </a:xfrm>
        </p:spPr>
        <p:txBody>
          <a:bodyPr/>
          <a:lstStyle/>
          <a:p>
            <a:r>
              <a:rPr lang="en-GB" dirty="0"/>
              <a:t>Sometimes, we make assumptions about others without really knowing them. It's important to remember that everyone has their own story and experiences. </a:t>
            </a:r>
          </a:p>
        </p:txBody>
      </p:sp>
      <p:pic>
        <p:nvPicPr>
          <p:cNvPr id="4" name="Picture 3" descr="Circle of smiling faces of children with heads together looking downwards">
            <a:extLst>
              <a:ext uri="{FF2B5EF4-FFF2-40B4-BE49-F238E27FC236}">
                <a16:creationId xmlns:a16="http://schemas.microsoft.com/office/drawing/2014/main" id="{0623D994-04A8-44CA-F18A-8149E6D09825}"/>
              </a:ext>
            </a:extLst>
          </p:cNvPr>
          <p:cNvPicPr>
            <a:picLocks noChangeAspect="1"/>
          </p:cNvPicPr>
          <p:nvPr/>
        </p:nvPicPr>
        <p:blipFill>
          <a:blip r:embed="rId2"/>
          <a:stretch>
            <a:fillRect/>
          </a:stretch>
        </p:blipFill>
        <p:spPr>
          <a:xfrm rot="5400000">
            <a:off x="7148494" y="1140726"/>
            <a:ext cx="6858001" cy="4576550"/>
          </a:xfrm>
          <a:prstGeom prst="rect">
            <a:avLst/>
          </a:prstGeom>
        </p:spPr>
      </p:pic>
    </p:spTree>
    <p:extLst>
      <p:ext uri="{BB962C8B-B14F-4D97-AF65-F5344CB8AC3E}">
        <p14:creationId xmlns:p14="http://schemas.microsoft.com/office/powerpoint/2010/main" val="2902789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5CBF525F-E3D8-AC8A-8C27-229052E91AEE}"/>
              </a:ext>
            </a:extLst>
          </p:cNvPr>
          <p:cNvSpPr txBox="1">
            <a:spLocks/>
          </p:cNvSpPr>
          <p:nvPr/>
        </p:nvSpPr>
        <p:spPr>
          <a:xfrm>
            <a:off x="2439677" y="1223242"/>
            <a:ext cx="5055997" cy="4699399"/>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2000"/>
              </a:spcAft>
              <a:buFont typeface="Arial" panose="020B0604020202020204" pitchFamily="34" charset="0"/>
              <a:buNone/>
              <a:defRPr sz="2400" kern="1200">
                <a:solidFill>
                  <a:schemeClr val="tx1"/>
                </a:solidFill>
                <a:latin typeface="Outfit" pitchFamily="2" charset="0"/>
                <a:ea typeface="+mn-ea"/>
                <a:cs typeface="+mn-cs"/>
              </a:defRPr>
            </a:lvl1pPr>
            <a:lvl2pPr marL="4572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3pPr>
            <a:lvl4pPr marL="13716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35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Just like we don’t want others to assume things about us, we should try to understand and be kind to those who are different from us. </a:t>
            </a:r>
          </a:p>
          <a:p>
            <a:r>
              <a:rPr lang="en-GB" dirty="0"/>
              <a:t>By putting ourselves in someone else’s shoes, we can learn to be more caring and respectful.</a:t>
            </a:r>
          </a:p>
          <a:p>
            <a:endParaRPr lang="en-GB" dirty="0"/>
          </a:p>
        </p:txBody>
      </p:sp>
      <p:pic>
        <p:nvPicPr>
          <p:cNvPr id="4" name="Picture 3" descr="Circle of smiling faces of children with heads together looking downwards">
            <a:extLst>
              <a:ext uri="{FF2B5EF4-FFF2-40B4-BE49-F238E27FC236}">
                <a16:creationId xmlns:a16="http://schemas.microsoft.com/office/drawing/2014/main" id="{D852D253-D4DB-A5E8-832F-AC1C45974FA3}"/>
              </a:ext>
            </a:extLst>
          </p:cNvPr>
          <p:cNvPicPr>
            <a:picLocks noChangeAspect="1"/>
          </p:cNvPicPr>
          <p:nvPr/>
        </p:nvPicPr>
        <p:blipFill>
          <a:blip r:embed="rId2"/>
          <a:stretch>
            <a:fillRect/>
          </a:stretch>
        </p:blipFill>
        <p:spPr>
          <a:xfrm rot="5400000">
            <a:off x="7148494" y="1140726"/>
            <a:ext cx="6858001" cy="4576550"/>
          </a:xfrm>
          <a:prstGeom prst="rect">
            <a:avLst/>
          </a:prstGeom>
        </p:spPr>
      </p:pic>
    </p:spTree>
    <p:extLst>
      <p:ext uri="{BB962C8B-B14F-4D97-AF65-F5344CB8AC3E}">
        <p14:creationId xmlns:p14="http://schemas.microsoft.com/office/powerpoint/2010/main" val="1759663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B45B6-939F-E9C2-C5AB-4A157190DDA5}"/>
              </a:ext>
            </a:extLst>
          </p:cNvPr>
          <p:cNvSpPr>
            <a:spLocks noGrp="1"/>
          </p:cNvSpPr>
          <p:nvPr>
            <p:ph type="body" sz="quarter" idx="10"/>
          </p:nvPr>
        </p:nvSpPr>
        <p:spPr/>
        <p:txBody>
          <a:bodyPr/>
          <a:lstStyle/>
          <a:p>
            <a:pPr>
              <a:spcAft>
                <a:spcPts val="2000"/>
              </a:spcAft>
            </a:pPr>
            <a:r>
              <a:rPr lang="en-GB" dirty="0"/>
              <a:t>Dear God, </a:t>
            </a:r>
          </a:p>
          <a:p>
            <a:pPr>
              <a:spcAft>
                <a:spcPts val="2000"/>
              </a:spcAft>
            </a:pPr>
            <a:r>
              <a:rPr lang="en-GB" dirty="0"/>
              <a:t>Help us to see others through your eyes and not make assumptions.</a:t>
            </a:r>
          </a:p>
          <a:p>
            <a:pPr>
              <a:spcAft>
                <a:spcPts val="2000"/>
              </a:spcAft>
            </a:pPr>
            <a:r>
              <a:rPr lang="en-GB" dirty="0"/>
              <a:t>Teach us to be kind and understanding to everyone, no matter how different they may seem.</a:t>
            </a:r>
          </a:p>
          <a:p>
            <a:pPr>
              <a:spcAft>
                <a:spcPts val="2000"/>
              </a:spcAft>
            </a:pPr>
            <a:r>
              <a:rPr lang="en-GB" dirty="0"/>
              <a:t>Fill our hearts with empathy and love, so that we can treat others with respect, and make our world a better place.</a:t>
            </a:r>
          </a:p>
          <a:p>
            <a:pPr>
              <a:spcAft>
                <a:spcPts val="2000"/>
              </a:spcAft>
            </a:pPr>
            <a:r>
              <a:rPr lang="en-GB" dirty="0"/>
              <a:t>Amen.</a:t>
            </a:r>
          </a:p>
          <a:p>
            <a:pPr>
              <a:spcAft>
                <a:spcPts val="2000"/>
              </a:spcAft>
            </a:pPr>
            <a:endParaRPr lang="en-GB" dirty="0"/>
          </a:p>
        </p:txBody>
      </p:sp>
    </p:spTree>
    <p:extLst>
      <p:ext uri="{BB962C8B-B14F-4D97-AF65-F5344CB8AC3E}">
        <p14:creationId xmlns:p14="http://schemas.microsoft.com/office/powerpoint/2010/main" val="1410456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77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a blue sky&#10;&#10;AI-generated content may be incorrect.">
            <a:extLst>
              <a:ext uri="{FF2B5EF4-FFF2-40B4-BE49-F238E27FC236}">
                <a16:creationId xmlns:a16="http://schemas.microsoft.com/office/drawing/2014/main" id="{6A50787E-D74C-FBF2-965D-22C9A583B79A}"/>
              </a:ext>
            </a:extLst>
          </p:cNvPr>
          <p:cNvPicPr>
            <a:picLocks noChangeAspect="1"/>
          </p:cNvPicPr>
          <p:nvPr/>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E0CBAA7D-DE1B-52CA-BB97-BAA6FCE9343A}"/>
              </a:ext>
            </a:extLst>
          </p:cNvPr>
          <p:cNvSpPr>
            <a:spLocks noGrp="1"/>
          </p:cNvSpPr>
          <p:nvPr>
            <p:ph type="title"/>
          </p:nvPr>
        </p:nvSpPr>
        <p:spPr>
          <a:xfrm>
            <a:off x="1444752" y="365125"/>
            <a:ext cx="9317736" cy="1143635"/>
          </a:xfrm>
        </p:spPr>
        <p:txBody>
          <a:bodyPr/>
          <a:lstStyle/>
          <a:p>
            <a:pPr algn="ctr"/>
            <a:r>
              <a:rPr lang="en-GB" noProof="0" dirty="0"/>
              <a:t>Three habits</a:t>
            </a:r>
          </a:p>
        </p:txBody>
      </p:sp>
      <p:sp>
        <p:nvSpPr>
          <p:cNvPr id="7" name="Text Placeholder 2">
            <a:extLst>
              <a:ext uri="{FF2B5EF4-FFF2-40B4-BE49-F238E27FC236}">
                <a16:creationId xmlns:a16="http://schemas.microsoft.com/office/drawing/2014/main" id="{6A34D019-20C0-B576-DA49-DEC2408E217E}"/>
              </a:ext>
            </a:extLst>
          </p:cNvPr>
          <p:cNvSpPr txBox="1">
            <a:spLocks/>
          </p:cNvSpPr>
          <p:nvPr/>
        </p:nvSpPr>
        <p:spPr>
          <a:xfrm>
            <a:off x="1234316" y="4492669"/>
            <a:ext cx="2847726" cy="989880"/>
          </a:xfrm>
          <a:prstGeom prst="rect">
            <a:avLst/>
          </a:prstGeom>
        </p:spPr>
        <p:txBody>
          <a:bodyPr vert="horz" lIns="91440" tIns="45720" rIns="91440" bIns="45720" rtlCol="0">
            <a:no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Listen to others’ stories and see the world through their eyes.</a:t>
            </a:r>
          </a:p>
        </p:txBody>
      </p:sp>
      <p:sp>
        <p:nvSpPr>
          <p:cNvPr id="8" name="Rectangle: Rounded Corners 4">
            <a:extLst>
              <a:ext uri="{FF2B5EF4-FFF2-40B4-BE49-F238E27FC236}">
                <a16:creationId xmlns:a16="http://schemas.microsoft.com/office/drawing/2014/main" id="{DE3F1953-9CD2-2AFF-3FD8-A59E5DBF68B3}"/>
              </a:ext>
            </a:extLst>
          </p:cNvPr>
          <p:cNvSpPr/>
          <p:nvPr/>
        </p:nvSpPr>
        <p:spPr>
          <a:xfrm>
            <a:off x="1446471" y="3831488"/>
            <a:ext cx="2423415" cy="562630"/>
          </a:xfrm>
          <a:prstGeom prst="roundRect">
            <a:avLst>
              <a:gd name="adj" fmla="val 50000"/>
            </a:avLst>
          </a:prstGeom>
          <a:solidFill>
            <a:srgbClr val="FAC8A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tIns="0" bIns="0" rtlCol="0" anchor="ctr">
            <a:spAutoFit/>
          </a:bodyPr>
          <a:lstStyle/>
          <a:p>
            <a:pPr algn="ctr"/>
            <a:r>
              <a:rPr lang="en-GB" sz="2600" b="1" noProof="0" dirty="0">
                <a:solidFill>
                  <a:srgbClr val="ED6921"/>
                </a:solidFill>
                <a:latin typeface="Outfit" pitchFamily="2" charset="0"/>
              </a:rPr>
              <a:t>Community</a:t>
            </a:r>
          </a:p>
        </p:txBody>
      </p:sp>
      <p:pic>
        <p:nvPicPr>
          <p:cNvPr id="11" name="Picture 10" descr="A white circle with blue and yellow text&#10;&#10;Description automatically generated">
            <a:extLst>
              <a:ext uri="{FF2B5EF4-FFF2-40B4-BE49-F238E27FC236}">
                <a16:creationId xmlns:a16="http://schemas.microsoft.com/office/drawing/2014/main" id="{BA5B03A6-A5B0-49BD-2CAC-1C6D1717A6D4}"/>
              </a:ext>
            </a:extLst>
          </p:cNvPr>
          <p:cNvPicPr>
            <a:picLocks noChangeAspect="1"/>
          </p:cNvPicPr>
          <p:nvPr/>
        </p:nvPicPr>
        <p:blipFill>
          <a:blip r:embed="rId3"/>
          <a:stretch>
            <a:fillRect/>
          </a:stretch>
        </p:blipFill>
        <p:spPr>
          <a:xfrm>
            <a:off x="8746559" y="1926301"/>
            <a:ext cx="1792364" cy="1792364"/>
          </a:xfrm>
          <a:prstGeom prst="rect">
            <a:avLst/>
          </a:prstGeom>
        </p:spPr>
      </p:pic>
      <p:pic>
        <p:nvPicPr>
          <p:cNvPr id="12" name="Picture 11" descr="A white circle with yellow and red text&#10;&#10;Description automatically generated">
            <a:extLst>
              <a:ext uri="{FF2B5EF4-FFF2-40B4-BE49-F238E27FC236}">
                <a16:creationId xmlns:a16="http://schemas.microsoft.com/office/drawing/2014/main" id="{3D4C7EF2-67E1-2E80-43D6-2E1A0FA23CD8}"/>
              </a:ext>
            </a:extLst>
          </p:cNvPr>
          <p:cNvPicPr>
            <a:picLocks noChangeAspect="1"/>
          </p:cNvPicPr>
          <p:nvPr/>
        </p:nvPicPr>
        <p:blipFill>
          <a:blip r:embed="rId4"/>
          <a:stretch>
            <a:fillRect/>
          </a:stretch>
        </p:blipFill>
        <p:spPr>
          <a:xfrm>
            <a:off x="1761997" y="1926301"/>
            <a:ext cx="1792364" cy="1792364"/>
          </a:xfrm>
          <a:prstGeom prst="rect">
            <a:avLst/>
          </a:prstGeom>
        </p:spPr>
      </p:pic>
      <p:pic>
        <p:nvPicPr>
          <p:cNvPr id="13" name="Picture 12" descr="A white circle with red and yellow text&#10;&#10;Description automatically generated">
            <a:extLst>
              <a:ext uri="{FF2B5EF4-FFF2-40B4-BE49-F238E27FC236}">
                <a16:creationId xmlns:a16="http://schemas.microsoft.com/office/drawing/2014/main" id="{F93E9F49-E7EE-9E4A-AF8E-D9392B45F8C7}"/>
              </a:ext>
            </a:extLst>
          </p:cNvPr>
          <p:cNvPicPr>
            <a:picLocks noChangeAspect="1"/>
          </p:cNvPicPr>
          <p:nvPr/>
        </p:nvPicPr>
        <p:blipFill>
          <a:blip r:embed="rId5"/>
          <a:stretch>
            <a:fillRect/>
          </a:stretch>
        </p:blipFill>
        <p:spPr>
          <a:xfrm>
            <a:off x="5207438" y="1926301"/>
            <a:ext cx="1792364" cy="1792364"/>
          </a:xfrm>
          <a:prstGeom prst="rect">
            <a:avLst/>
          </a:prstGeom>
        </p:spPr>
      </p:pic>
      <p:sp>
        <p:nvSpPr>
          <p:cNvPr id="14" name="Rectangle: Rounded Corners 7">
            <a:extLst>
              <a:ext uri="{FF2B5EF4-FFF2-40B4-BE49-F238E27FC236}">
                <a16:creationId xmlns:a16="http://schemas.microsoft.com/office/drawing/2014/main" id="{56115C70-10D2-17EB-5E24-BBDAA85F4690}"/>
              </a:ext>
            </a:extLst>
          </p:cNvPr>
          <p:cNvSpPr/>
          <p:nvPr/>
        </p:nvSpPr>
        <p:spPr>
          <a:xfrm>
            <a:off x="5207438" y="3831487"/>
            <a:ext cx="1886042" cy="562630"/>
          </a:xfrm>
          <a:prstGeom prst="roundRect">
            <a:avLst>
              <a:gd name="adj" fmla="val 50000"/>
            </a:avLst>
          </a:prstGeom>
          <a:solidFill>
            <a:srgbClr val="E7C9BE"/>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A72327"/>
                </a:solidFill>
                <a:latin typeface="Outfit" pitchFamily="2" charset="0"/>
              </a:rPr>
              <a:t>Embrace</a:t>
            </a:r>
          </a:p>
        </p:txBody>
      </p:sp>
      <p:sp>
        <p:nvSpPr>
          <p:cNvPr id="15" name="Text Placeholder 2">
            <a:extLst>
              <a:ext uri="{FF2B5EF4-FFF2-40B4-BE49-F238E27FC236}">
                <a16:creationId xmlns:a16="http://schemas.microsoft.com/office/drawing/2014/main" id="{C7CF1809-BD7C-E7B9-65C9-C08F96077318}"/>
              </a:ext>
            </a:extLst>
          </p:cNvPr>
          <p:cNvSpPr>
            <a:spLocks noGrp="1"/>
          </p:cNvSpPr>
          <p:nvPr>
            <p:ph type="body" sz="quarter" idx="10"/>
          </p:nvPr>
        </p:nvSpPr>
        <p:spPr>
          <a:xfrm>
            <a:off x="4726596" y="4506941"/>
            <a:ext cx="2847725" cy="1105096"/>
          </a:xfrm>
        </p:spPr>
        <p:txBody>
          <a:bodyPr>
            <a:normAutofit/>
          </a:bodyPr>
          <a:lstStyle/>
          <a:p>
            <a:pPr algn="ctr">
              <a:lnSpc>
                <a:spcPct val="110000"/>
              </a:lnSpc>
              <a:spcBef>
                <a:spcPts val="0"/>
              </a:spcBef>
            </a:pPr>
            <a:r>
              <a:rPr lang="en-GB" sz="2000" noProof="0" dirty="0"/>
              <a:t>Encounter others with authenticity and confidence.</a:t>
            </a:r>
          </a:p>
        </p:txBody>
      </p:sp>
      <p:sp>
        <p:nvSpPr>
          <p:cNvPr id="16" name="Rectangle: Rounded Corners 9">
            <a:extLst>
              <a:ext uri="{FF2B5EF4-FFF2-40B4-BE49-F238E27FC236}">
                <a16:creationId xmlns:a16="http://schemas.microsoft.com/office/drawing/2014/main" id="{443B503E-79B7-609C-4785-3D5C3B220F76}"/>
              </a:ext>
            </a:extLst>
          </p:cNvPr>
          <p:cNvSpPr/>
          <p:nvPr/>
        </p:nvSpPr>
        <p:spPr>
          <a:xfrm>
            <a:off x="8825034" y="3831487"/>
            <a:ext cx="1635407" cy="562630"/>
          </a:xfrm>
          <a:prstGeom prst="roundRect">
            <a:avLst>
              <a:gd name="adj" fmla="val 50000"/>
            </a:avLst>
          </a:prstGeom>
          <a:solidFill>
            <a:srgbClr val="DFE9F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ctr">
            <a:spAutoFit/>
          </a:bodyPr>
          <a:lstStyle/>
          <a:p>
            <a:pPr algn="ctr"/>
            <a:r>
              <a:rPr lang="en-GB" sz="2600" b="1" noProof="0" dirty="0">
                <a:solidFill>
                  <a:srgbClr val="00628C"/>
                </a:solidFill>
                <a:latin typeface="Outfit" pitchFamily="2" charset="0"/>
              </a:rPr>
              <a:t>Power</a:t>
            </a:r>
          </a:p>
        </p:txBody>
      </p:sp>
      <p:sp>
        <p:nvSpPr>
          <p:cNvPr id="17" name="Text Placeholder 2">
            <a:extLst>
              <a:ext uri="{FF2B5EF4-FFF2-40B4-BE49-F238E27FC236}">
                <a16:creationId xmlns:a16="http://schemas.microsoft.com/office/drawing/2014/main" id="{AAA633D5-72A2-2CD8-299B-A67A8B7A3B6D}"/>
              </a:ext>
            </a:extLst>
          </p:cNvPr>
          <p:cNvSpPr txBox="1">
            <a:spLocks/>
          </p:cNvSpPr>
          <p:nvPr/>
        </p:nvSpPr>
        <p:spPr>
          <a:xfrm>
            <a:off x="8218875" y="4492669"/>
            <a:ext cx="2847726" cy="1619720"/>
          </a:xfrm>
          <a:prstGeom prst="rect">
            <a:avLst/>
          </a:prstGeom>
        </p:spPr>
        <p:txBody>
          <a:bodyPr vert="horz" lIns="91440" tIns="45720" rIns="91440" bIns="45720" rtlCol="0">
            <a:normAutofit/>
          </a:bodyPr>
          <a:lstStyle>
            <a:lvl1pPr marL="0" indent="0" algn="ctr" defTabSz="914400" rtl="0" eaLnBrk="1" latinLnBrk="0" hangingPunct="1">
              <a:lnSpc>
                <a:spcPct val="120000"/>
              </a:lnSpc>
              <a:spcBef>
                <a:spcPts val="1000"/>
              </a:spcBef>
              <a:buClr>
                <a:srgbClr val="4BA0C1"/>
              </a:buClr>
              <a:buFont typeface="Arial" panose="020B0604020202020204" pitchFamily="34" charset="0"/>
              <a:buNone/>
              <a:defRPr sz="2800" kern="1200">
                <a:solidFill>
                  <a:schemeClr val="tx1"/>
                </a:solidFill>
                <a:latin typeface="Outfit" pitchFamily="2" charset="0"/>
                <a:ea typeface="+mn-ea"/>
                <a:cs typeface="+mn-cs"/>
              </a:defRPr>
            </a:lvl1pPr>
            <a:lvl2pPr marL="457200" indent="0" algn="ctr" defTabSz="914400" rtl="0" eaLnBrk="1" latinLnBrk="0" hangingPunct="1">
              <a:lnSpc>
                <a:spcPct val="120000"/>
              </a:lnSpc>
              <a:spcBef>
                <a:spcPts val="500"/>
              </a:spcBef>
              <a:buClr>
                <a:srgbClr val="4BA0C1"/>
              </a:buClr>
              <a:buFont typeface="Arial" panose="020B0604020202020204" pitchFamily="34" charset="0"/>
              <a:buNone/>
              <a:defRPr sz="2400" kern="1200">
                <a:solidFill>
                  <a:schemeClr val="tx1"/>
                </a:solidFill>
                <a:latin typeface="Outfit" pitchFamily="2" charset="0"/>
                <a:ea typeface="+mn-ea"/>
                <a:cs typeface="+mn-cs"/>
              </a:defRPr>
            </a:lvl2pPr>
            <a:lvl3pPr marL="914400" indent="0" algn="ctr" defTabSz="914400" rtl="0" eaLnBrk="1" latinLnBrk="0" hangingPunct="1">
              <a:lnSpc>
                <a:spcPct val="120000"/>
              </a:lnSpc>
              <a:spcBef>
                <a:spcPts val="500"/>
              </a:spcBef>
              <a:buClr>
                <a:srgbClr val="4BA0C1"/>
              </a:buClr>
              <a:buFont typeface="Arial" panose="020B0604020202020204" pitchFamily="34" charset="0"/>
              <a:buNone/>
              <a:defRPr sz="2000" kern="1200">
                <a:solidFill>
                  <a:schemeClr val="tx1"/>
                </a:solidFill>
                <a:latin typeface="Outfit" pitchFamily="2" charset="0"/>
                <a:ea typeface="+mn-ea"/>
                <a:cs typeface="+mn-cs"/>
              </a:defRPr>
            </a:lvl3pPr>
            <a:lvl4pPr marL="13716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4pPr>
            <a:lvl5pPr marL="1828800" indent="0" algn="ctr" defTabSz="914400" rtl="0" eaLnBrk="1" latinLnBrk="0" hangingPunct="1">
              <a:lnSpc>
                <a:spcPct val="120000"/>
              </a:lnSpc>
              <a:spcBef>
                <a:spcPts val="500"/>
              </a:spcBef>
              <a:buClr>
                <a:srgbClr val="4BA0C1"/>
              </a:buClr>
              <a:buFont typeface="Arial" panose="020B0604020202020204" pitchFamily="34" charset="0"/>
              <a:buNone/>
              <a:defRPr sz="1800" kern="1200">
                <a:solidFill>
                  <a:schemeClr val="tx1"/>
                </a:solidFill>
                <a:latin typeface="Outfit"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0"/>
              </a:spcBef>
            </a:pPr>
            <a:r>
              <a:rPr lang="en-GB" sz="2000" noProof="0" dirty="0"/>
              <a:t>Find hope and opportunity in the places where we long to see changes.</a:t>
            </a:r>
          </a:p>
        </p:txBody>
      </p:sp>
    </p:spTree>
    <p:extLst>
      <p:ext uri="{BB962C8B-B14F-4D97-AF65-F5344CB8AC3E}">
        <p14:creationId xmlns:p14="http://schemas.microsoft.com/office/powerpoint/2010/main" val="1453612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2D2B8-CE7D-464B-32C4-4A7B495FA1E9}"/>
              </a:ext>
            </a:extLst>
          </p:cNvPr>
          <p:cNvSpPr txBox="1">
            <a:spLocks/>
          </p:cNvSpPr>
          <p:nvPr/>
        </p:nvSpPr>
        <p:spPr>
          <a:xfrm>
            <a:off x="2293937" y="1279706"/>
            <a:ext cx="7604126" cy="39741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lnSpc>
                <a:spcPct val="110000"/>
              </a:lnSpc>
            </a:pPr>
            <a:r>
              <a:rPr lang="en-US" sz="4800" dirty="0">
                <a:solidFill>
                  <a:srgbClr val="00628C"/>
                </a:solidFill>
              </a:rPr>
              <a:t>I wonder…</a:t>
            </a:r>
            <a:br>
              <a:rPr lang="en-US" sz="4800" dirty="0"/>
            </a:br>
            <a:r>
              <a:rPr lang="en-US" b="0" dirty="0"/>
              <a:t>How can we intentionally flourish together?</a:t>
            </a:r>
            <a:endParaRPr lang="en-GB" b="0" dirty="0"/>
          </a:p>
        </p:txBody>
      </p:sp>
    </p:spTree>
    <p:extLst>
      <p:ext uri="{BB962C8B-B14F-4D97-AF65-F5344CB8AC3E}">
        <p14:creationId xmlns:p14="http://schemas.microsoft.com/office/powerpoint/2010/main" val="347445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2CFFC-287B-8B29-B98F-D3385DD036FD}"/>
              </a:ext>
            </a:extLst>
          </p:cNvPr>
          <p:cNvSpPr txBox="1">
            <a:spLocks/>
          </p:cNvSpPr>
          <p:nvPr/>
        </p:nvSpPr>
        <p:spPr>
          <a:xfrm>
            <a:off x="1195214" y="5842283"/>
            <a:ext cx="9801566" cy="799148"/>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dirty="0"/>
              <a:t>Review the gallery walk</a:t>
            </a:r>
          </a:p>
          <a:p>
            <a:pPr algn="ctr"/>
            <a:endParaRPr lang="en-GB" dirty="0"/>
          </a:p>
        </p:txBody>
      </p:sp>
      <p:pic>
        <p:nvPicPr>
          <p:cNvPr id="3" name="Picture 2" descr="Blank frames cordoned off with rope and stanchions">
            <a:extLst>
              <a:ext uri="{FF2B5EF4-FFF2-40B4-BE49-F238E27FC236}">
                <a16:creationId xmlns:a16="http://schemas.microsoft.com/office/drawing/2014/main" id="{BAA32AE4-3219-F44C-3724-5828B0A81B07}"/>
              </a:ext>
            </a:extLst>
          </p:cNvPr>
          <p:cNvPicPr>
            <a:picLocks noChangeAspect="1"/>
          </p:cNvPicPr>
          <p:nvPr/>
        </p:nvPicPr>
        <p:blipFill>
          <a:blip r:embed="rId2"/>
          <a:stretch>
            <a:fillRect/>
          </a:stretch>
        </p:blipFill>
        <p:spPr>
          <a:xfrm>
            <a:off x="2907863" y="1664758"/>
            <a:ext cx="6376269" cy="3882969"/>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4" name="Title 1">
            <a:extLst>
              <a:ext uri="{FF2B5EF4-FFF2-40B4-BE49-F238E27FC236}">
                <a16:creationId xmlns:a16="http://schemas.microsoft.com/office/drawing/2014/main" id="{579775A6-B2B9-6BBC-968E-A400FCD0752D}"/>
              </a:ext>
            </a:extLst>
          </p:cNvPr>
          <p:cNvSpPr txBox="1">
            <a:spLocks/>
          </p:cNvSpPr>
          <p:nvPr/>
        </p:nvSpPr>
        <p:spPr>
          <a:xfrm>
            <a:off x="1608220" y="391473"/>
            <a:ext cx="8975557" cy="978729"/>
          </a:xfrm>
          <a:prstGeom prst="rect">
            <a:avLst/>
          </a:prstGeom>
        </p:spPr>
        <p:txBody>
          <a:bodyPr wrap="square">
            <a:spAutoFit/>
          </a:bodyPr>
          <a:lstStyle>
            <a:lvl1pPr algn="l" defTabSz="914400" rtl="0" eaLnBrk="1" latinLnBrk="0" hangingPunct="1">
              <a:lnSpc>
                <a:spcPct val="90000"/>
              </a:lnSpc>
              <a:spcBef>
                <a:spcPct val="0"/>
              </a:spcBef>
              <a:buNone/>
              <a:defRPr sz="4400" b="1" kern="1200">
                <a:solidFill>
                  <a:schemeClr val="tx1"/>
                </a:solidFill>
                <a:latin typeface="Outfit" pitchFamily="2" charset="0"/>
                <a:ea typeface="+mj-ea"/>
                <a:cs typeface="+mj-cs"/>
              </a:defRPr>
            </a:lvl1pPr>
          </a:lstStyle>
          <a:p>
            <a:pPr algn="ctr"/>
            <a:r>
              <a:rPr lang="en-GB" sz="3200" dirty="0"/>
              <a:t>What impact can the posters/placards have on managing the outbreak?</a:t>
            </a:r>
          </a:p>
        </p:txBody>
      </p:sp>
    </p:spTree>
    <p:extLst>
      <p:ext uri="{BB962C8B-B14F-4D97-AF65-F5344CB8AC3E}">
        <p14:creationId xmlns:p14="http://schemas.microsoft.com/office/powerpoint/2010/main" val="3650974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49317B-5BA1-6A36-8E1C-477596123A85}"/>
              </a:ext>
            </a:extLst>
          </p:cNvPr>
          <p:cNvPicPr>
            <a:picLocks noChangeAspect="1"/>
          </p:cNvPicPr>
          <p:nvPr/>
        </p:nvPicPr>
        <p:blipFill rotWithShape="1">
          <a:blip r:embed="rId2"/>
          <a:srcRect l="6319"/>
          <a:stretch/>
        </p:blipFill>
        <p:spPr>
          <a:xfrm>
            <a:off x="8482815" y="-54644"/>
            <a:ext cx="3847521" cy="6858000"/>
          </a:xfrm>
          <a:prstGeom prst="rect">
            <a:avLst/>
          </a:prstGeom>
        </p:spPr>
      </p:pic>
      <p:sp>
        <p:nvSpPr>
          <p:cNvPr id="3" name="Rectangle: Rounded Corners 3">
            <a:extLst>
              <a:ext uri="{FF2B5EF4-FFF2-40B4-BE49-F238E27FC236}">
                <a16:creationId xmlns:a16="http://schemas.microsoft.com/office/drawing/2014/main" id="{CA03C385-8B3C-C65D-8212-7118E9F7790E}"/>
              </a:ext>
            </a:extLst>
          </p:cNvPr>
          <p:cNvSpPr/>
          <p:nvPr/>
        </p:nvSpPr>
        <p:spPr>
          <a:xfrm>
            <a:off x="642699" y="871470"/>
            <a:ext cx="6973388" cy="1163280"/>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latin typeface="Outfit"/>
              </a:rPr>
              <a:t>What do you see?</a:t>
            </a:r>
          </a:p>
        </p:txBody>
      </p:sp>
      <p:sp>
        <p:nvSpPr>
          <p:cNvPr id="4" name="Rectangle: Rounded Corners 3">
            <a:extLst>
              <a:ext uri="{FF2B5EF4-FFF2-40B4-BE49-F238E27FC236}">
                <a16:creationId xmlns:a16="http://schemas.microsoft.com/office/drawing/2014/main" id="{474B18E7-2814-A815-BF55-C36F54797479}"/>
              </a:ext>
            </a:extLst>
          </p:cNvPr>
          <p:cNvSpPr/>
          <p:nvPr/>
        </p:nvSpPr>
        <p:spPr>
          <a:xfrm>
            <a:off x="642699" y="2206878"/>
            <a:ext cx="6973388" cy="1168893"/>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latin typeface="Outfit"/>
              </a:rPr>
              <a:t>What </a:t>
            </a:r>
            <a:r>
              <a:rPr lang="en-GB" sz="3200">
                <a:latin typeface="Outfit"/>
              </a:rPr>
              <a:t>do you </a:t>
            </a:r>
            <a:r>
              <a:rPr lang="en-GB" sz="3200" dirty="0">
                <a:latin typeface="Outfit"/>
              </a:rPr>
              <a:t>think?</a:t>
            </a:r>
            <a:endParaRPr lang="en-GB" sz="3200" dirty="0"/>
          </a:p>
        </p:txBody>
      </p:sp>
      <p:sp>
        <p:nvSpPr>
          <p:cNvPr id="6" name="Rectangle: Rounded Corners 3">
            <a:extLst>
              <a:ext uri="{FF2B5EF4-FFF2-40B4-BE49-F238E27FC236}">
                <a16:creationId xmlns:a16="http://schemas.microsoft.com/office/drawing/2014/main" id="{78190CCE-9B98-8128-B309-5D52863488EB}"/>
              </a:ext>
            </a:extLst>
          </p:cNvPr>
          <p:cNvSpPr/>
          <p:nvPr/>
        </p:nvSpPr>
        <p:spPr>
          <a:xfrm>
            <a:off x="642699" y="3547899"/>
            <a:ext cx="6973388" cy="1168893"/>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latin typeface="Outfit"/>
              </a:rPr>
              <a:t>What do you know?</a:t>
            </a:r>
            <a:endParaRPr lang="en-GB" sz="3200" dirty="0"/>
          </a:p>
        </p:txBody>
      </p:sp>
    </p:spTree>
    <p:extLst>
      <p:ext uri="{BB962C8B-B14F-4D97-AF65-F5344CB8AC3E}">
        <p14:creationId xmlns:p14="http://schemas.microsoft.com/office/powerpoint/2010/main" val="13035109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49317B-5BA1-6A36-8E1C-477596123A85}"/>
              </a:ext>
            </a:extLst>
          </p:cNvPr>
          <p:cNvPicPr>
            <a:picLocks noChangeAspect="1"/>
          </p:cNvPicPr>
          <p:nvPr/>
        </p:nvPicPr>
        <p:blipFill rotWithShape="1">
          <a:blip r:embed="rId2"/>
          <a:srcRect l="6319"/>
          <a:stretch/>
        </p:blipFill>
        <p:spPr>
          <a:xfrm>
            <a:off x="8482815" y="-54644"/>
            <a:ext cx="3847521" cy="6858000"/>
          </a:xfrm>
          <a:prstGeom prst="rect">
            <a:avLst/>
          </a:prstGeom>
        </p:spPr>
      </p:pic>
      <p:sp>
        <p:nvSpPr>
          <p:cNvPr id="7" name="Rectangle: Rounded Corners 3">
            <a:extLst>
              <a:ext uri="{FF2B5EF4-FFF2-40B4-BE49-F238E27FC236}">
                <a16:creationId xmlns:a16="http://schemas.microsoft.com/office/drawing/2014/main" id="{5BDD7947-2D46-34DA-7A25-A506010980A7}"/>
              </a:ext>
            </a:extLst>
          </p:cNvPr>
          <p:cNvSpPr/>
          <p:nvPr/>
        </p:nvSpPr>
        <p:spPr>
          <a:xfrm>
            <a:off x="642699" y="1236421"/>
            <a:ext cx="6973388" cy="1168893"/>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spAutoFit/>
          </a:bodyPr>
          <a:lstStyle/>
          <a:p>
            <a:pPr>
              <a:lnSpc>
                <a:spcPct val="110000"/>
              </a:lnSpc>
            </a:pPr>
            <a:r>
              <a:rPr lang="en-GB" sz="3200" dirty="0">
                <a:latin typeface="Outfit"/>
              </a:rPr>
              <a:t>What do you want to know?</a:t>
            </a:r>
            <a:endParaRPr lang="en-GB" sz="3200" dirty="0"/>
          </a:p>
        </p:txBody>
      </p:sp>
      <p:sp>
        <p:nvSpPr>
          <p:cNvPr id="8" name="Rectangle: Rounded Corners 3">
            <a:extLst>
              <a:ext uri="{FF2B5EF4-FFF2-40B4-BE49-F238E27FC236}">
                <a16:creationId xmlns:a16="http://schemas.microsoft.com/office/drawing/2014/main" id="{2643BC87-066E-3C47-BE62-B837F37D741C}"/>
              </a:ext>
            </a:extLst>
          </p:cNvPr>
          <p:cNvSpPr/>
          <p:nvPr/>
        </p:nvSpPr>
        <p:spPr>
          <a:xfrm>
            <a:off x="642699" y="2839007"/>
            <a:ext cx="6973388" cy="1741638"/>
          </a:xfrm>
          <a:prstGeom prst="roundRect">
            <a:avLst>
              <a:gd name="adj" fmla="val 12088"/>
            </a:avLst>
          </a:prstGeom>
          <a:solidFill>
            <a:srgbClr val="549E8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88000" tIns="288000" rIns="288000" bIns="288000" rtlCol="0" anchor="ctr">
            <a:spAutoFit/>
          </a:bodyPr>
          <a:lstStyle/>
          <a:p>
            <a:pPr>
              <a:lnSpc>
                <a:spcPct val="110000"/>
              </a:lnSpc>
            </a:pPr>
            <a:r>
              <a:rPr lang="en-GB" sz="3200" dirty="0">
                <a:latin typeface="Outfit"/>
              </a:rPr>
              <a:t>How does this creature compare with your drawings?</a:t>
            </a:r>
          </a:p>
        </p:txBody>
      </p:sp>
    </p:spTree>
    <p:extLst>
      <p:ext uri="{BB962C8B-B14F-4D97-AF65-F5344CB8AC3E}">
        <p14:creationId xmlns:p14="http://schemas.microsoft.com/office/powerpoint/2010/main" val="2778238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84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oster of a rabbit&#10;&#10;Description automatically generated">
            <a:extLst>
              <a:ext uri="{FF2B5EF4-FFF2-40B4-BE49-F238E27FC236}">
                <a16:creationId xmlns:a16="http://schemas.microsoft.com/office/drawing/2014/main" id="{D48C5968-9F42-8242-B6AD-DB4B212B1948}"/>
              </a:ext>
            </a:extLst>
          </p:cNvPr>
          <p:cNvPicPr>
            <a:picLocks noChangeAspect="1"/>
          </p:cNvPicPr>
          <p:nvPr/>
        </p:nvPicPr>
        <p:blipFill>
          <a:blip r:embed="rId2"/>
          <a:stretch>
            <a:fillRect/>
          </a:stretch>
        </p:blipFill>
        <p:spPr>
          <a:xfrm>
            <a:off x="3573620" y="227919"/>
            <a:ext cx="5044759" cy="6402161"/>
          </a:xfrm>
          <a:prstGeom prst="roundRect">
            <a:avLst>
              <a:gd name="adj" fmla="val 10766"/>
            </a:avLst>
          </a:prstGeom>
        </p:spPr>
      </p:pic>
    </p:spTree>
    <p:extLst>
      <p:ext uri="{BB962C8B-B14F-4D97-AF65-F5344CB8AC3E}">
        <p14:creationId xmlns:p14="http://schemas.microsoft.com/office/powerpoint/2010/main" val="913516668"/>
      </p:ext>
    </p:extLst>
  </p:cSld>
  <p:clrMapOvr>
    <a:masterClrMapping/>
  </p:clrMapOvr>
</p:sld>
</file>

<file path=ppt/theme/theme1.xml><?xml version="1.0" encoding="utf-8"?>
<a:theme xmlns:a="http://schemas.openxmlformats.org/drawingml/2006/main" name="Difference">
  <a:themeElements>
    <a:clrScheme name="Difference">
      <a:dk1>
        <a:srgbClr val="000000"/>
      </a:dk1>
      <a:lt1>
        <a:srgbClr val="FFFFFF"/>
      </a:lt1>
      <a:dk2>
        <a:srgbClr val="44546A"/>
      </a:dk2>
      <a:lt2>
        <a:srgbClr val="E7E6E6"/>
      </a:lt2>
      <a:accent1>
        <a:srgbClr val="00618B"/>
      </a:accent1>
      <a:accent2>
        <a:srgbClr val="4BA0C1"/>
      </a:accent2>
      <a:accent3>
        <a:srgbClr val="A62327"/>
      </a:accent3>
      <a:accent4>
        <a:srgbClr val="EC6920"/>
      </a:accent4>
      <a:accent5>
        <a:srgbClr val="519D8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1caf6fe-75ce-478b-9c7c-0edc1e2a0a7e" xsi:nil="true"/>
    <_ip_UnifiedCompliancePolicyUIAction xmlns="http://schemas.microsoft.com/sharepoint/v3" xsi:nil="true"/>
    <lcf76f155ced4ddcb4097134ff3c332f xmlns="7b5c543b-ce41-4bf0-887e-be718118a899">
      <Terms xmlns="http://schemas.microsoft.com/office/infopath/2007/PartnerControls"/>
    </lcf76f155ced4ddcb4097134ff3c332f>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1C6DADE57D6CF43B91F07824CAC04C9" ma:contentTypeVersion="21" ma:contentTypeDescription="Create a new document." ma:contentTypeScope="" ma:versionID="5a79be1209438791bd3730f028fb06f9">
  <xsd:schema xmlns:xsd="http://www.w3.org/2001/XMLSchema" xmlns:xs="http://www.w3.org/2001/XMLSchema" xmlns:p="http://schemas.microsoft.com/office/2006/metadata/properties" xmlns:ns1="http://schemas.microsoft.com/sharepoint/v3" xmlns:ns2="7b5c543b-ce41-4bf0-887e-be718118a899" xmlns:ns3="c5e47e47-aed6-42ed-92ac-f923200f30aa" xmlns:ns4="91caf6fe-75ce-478b-9c7c-0edc1e2a0a7e" targetNamespace="http://schemas.microsoft.com/office/2006/metadata/properties" ma:root="true" ma:fieldsID="6c6d9c1d32e29d03e62888652673dd22" ns1:_="" ns2:_="" ns3:_="" ns4:_="">
    <xsd:import namespace="http://schemas.microsoft.com/sharepoint/v3"/>
    <xsd:import namespace="7b5c543b-ce41-4bf0-887e-be718118a899"/>
    <xsd:import namespace="c5e47e47-aed6-42ed-92ac-f923200f30aa"/>
    <xsd:import namespace="91caf6fe-75ce-478b-9c7c-0edc1e2a0a7e"/>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5c543b-ce41-4bf0-887e-be718118a8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657a91f-fe9e-4f09-8fd2-640c539578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e47e47-aed6-42ed-92ac-f923200f30a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1caf6fe-75ce-478b-9c7c-0edc1e2a0a7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7232ddbc-3c97-4ef6-8f03-ab7b2c0e3262}" ma:internalName="TaxCatchAll" ma:showField="CatchAllData" ma:web="c5e47e47-aed6-42ed-92ac-f923200f30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3F4818-A9B0-4E4A-B302-0408B90F62CD}">
  <ds:schemaRefs>
    <ds:schemaRef ds:uri="http://schemas.microsoft.com/office/2006/metadata/properties"/>
    <ds:schemaRef ds:uri="http://schemas.microsoft.com/office/infopath/2007/PartnerControls"/>
    <ds:schemaRef ds:uri="91caf6fe-75ce-478b-9c7c-0edc1e2a0a7e"/>
    <ds:schemaRef ds:uri="http://schemas.microsoft.com/sharepoint/v3"/>
    <ds:schemaRef ds:uri="7b5c543b-ce41-4bf0-887e-be718118a899"/>
  </ds:schemaRefs>
</ds:datastoreItem>
</file>

<file path=customXml/itemProps2.xml><?xml version="1.0" encoding="utf-8"?>
<ds:datastoreItem xmlns:ds="http://schemas.openxmlformats.org/officeDocument/2006/customXml" ds:itemID="{ACF130B7-2607-432C-9289-D7927F493C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b5c543b-ce41-4bf0-887e-be718118a899"/>
    <ds:schemaRef ds:uri="c5e47e47-aed6-42ed-92ac-f923200f30aa"/>
    <ds:schemaRef ds:uri="91caf6fe-75ce-478b-9c7c-0edc1e2a0a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5C2AF6-A12C-4D1B-87C5-F23EC22E56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Difference</Template>
  <TotalTime>354</TotalTime>
  <Words>499</Words>
  <Application>Microsoft Macintosh PowerPoint</Application>
  <PresentationFormat>Widescreen</PresentationFormat>
  <Paragraphs>46</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Outfit</vt:lpstr>
      <vt:lpstr>Outfit ExtraBold</vt:lpstr>
      <vt:lpstr>Difference</vt:lpstr>
      <vt:lpstr>PowerPoint Presentation</vt:lpstr>
      <vt:lpstr>PowerPoint Presentation</vt:lpstr>
      <vt:lpstr>Three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Svetlana Jevsejeva</dc:creator>
  <cp:lastModifiedBy>Heather Skelton</cp:lastModifiedBy>
  <cp:revision>438</cp:revision>
  <dcterms:created xsi:type="dcterms:W3CDTF">2024-02-02T13:02:07Z</dcterms:created>
  <dcterms:modified xsi:type="dcterms:W3CDTF">2025-07-16T09:17:23Z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0x010100F1C6DADE57D6CF43B91F07824CAC04C9</vt:lpwstr>
  </property>
  <property fmtid="{D5CDD505-2E9C-101B-9397-08002B2CF9AE}" pid="3" name="MediaServiceImageTags">
    <vt:lpwstr/>
  </property>
</Properties>
</file>